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4"/>
  </p:notesMasterIdLst>
  <p:handoutMasterIdLst>
    <p:handoutMasterId r:id="rId25"/>
  </p:handoutMasterIdLst>
  <p:sldIdLst>
    <p:sldId id="256" r:id="rId2"/>
    <p:sldId id="300" r:id="rId3"/>
    <p:sldId id="262" r:id="rId4"/>
    <p:sldId id="264" r:id="rId5"/>
    <p:sldId id="263" r:id="rId6"/>
    <p:sldId id="257" r:id="rId7"/>
    <p:sldId id="270" r:id="rId8"/>
    <p:sldId id="271" r:id="rId9"/>
    <p:sldId id="293" r:id="rId10"/>
    <p:sldId id="274" r:id="rId11"/>
    <p:sldId id="301" r:id="rId12"/>
    <p:sldId id="297" r:id="rId13"/>
    <p:sldId id="275" r:id="rId14"/>
    <p:sldId id="294" r:id="rId15"/>
    <p:sldId id="276" r:id="rId16"/>
    <p:sldId id="273" r:id="rId17"/>
    <p:sldId id="272" r:id="rId18"/>
    <p:sldId id="296" r:id="rId19"/>
    <p:sldId id="286" r:id="rId20"/>
    <p:sldId id="303" r:id="rId21"/>
    <p:sldId id="288" r:id="rId22"/>
    <p:sldId id="295"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03B"/>
    <a:srgbClr val="D7226E"/>
    <a:srgbClr val="F0A61E"/>
    <a:srgbClr val="747474"/>
    <a:srgbClr val="4AC4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96" autoAdjust="0"/>
    <p:restoredTop sz="45067" autoAdjust="0"/>
  </p:normalViewPr>
  <p:slideViewPr>
    <p:cSldViewPr snapToGrid="0" snapToObjects="1" showGuides="1">
      <p:cViewPr varScale="1">
        <p:scale>
          <a:sx n="46" d="100"/>
          <a:sy n="46" d="100"/>
        </p:scale>
        <p:origin x="2069"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84" d="100"/>
          <a:sy n="84" d="100"/>
        </p:scale>
        <p:origin x="199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AA22596-0EED-4739-A40F-E88865393FD4}"/>
    <pc:docChg chg="modSld">
      <pc:chgData name="" userId="" providerId="" clId="Web-{DAA22596-0EED-4739-A40F-E88865393FD4}" dt="2018-04-04T14:18:31.360" v="632"/>
      <pc:docMkLst>
        <pc:docMk/>
      </pc:docMkLst>
      <pc:sldChg chg="addSp modSp modNotes">
        <pc:chgData name="" userId="" providerId="" clId="Web-{DAA22596-0EED-4739-A40F-E88865393FD4}" dt="2018-04-04T13:55:06.797" v="241"/>
        <pc:sldMkLst>
          <pc:docMk/>
          <pc:sldMk cId="3342372899" sldId="262"/>
        </pc:sldMkLst>
        <pc:spChg chg="mod">
          <ac:chgData name="" userId="" providerId="" clId="Web-{DAA22596-0EED-4739-A40F-E88865393FD4}" dt="2018-04-04T13:49:55.436" v="22"/>
          <ac:spMkLst>
            <pc:docMk/>
            <pc:sldMk cId="3342372899" sldId="262"/>
            <ac:spMk id="2" creationId="{00000000-0000-0000-0000-000000000000}"/>
          </ac:spMkLst>
        </pc:spChg>
        <pc:spChg chg="mod">
          <ac:chgData name="" userId="" providerId="" clId="Web-{DAA22596-0EED-4739-A40F-E88865393FD4}" dt="2018-04-04T13:50:13.545" v="27"/>
          <ac:spMkLst>
            <pc:docMk/>
            <pc:sldMk cId="3342372899" sldId="262"/>
            <ac:spMk id="3" creationId="{00000000-0000-0000-0000-000000000000}"/>
          </ac:spMkLst>
        </pc:spChg>
        <pc:picChg chg="add mod">
          <ac:chgData name="" userId="" providerId="" clId="Web-{DAA22596-0EED-4739-A40F-E88865393FD4}" dt="2018-04-04T13:50:05.874" v="25"/>
          <ac:picMkLst>
            <pc:docMk/>
            <pc:sldMk cId="3342372899" sldId="262"/>
            <ac:picMk id="4" creationId="{B925426F-80F7-4B84-8B90-1CB3BE0B0E77}"/>
          </ac:picMkLst>
        </pc:picChg>
      </pc:sldChg>
      <pc:sldChg chg="addSp delSp modSp modNotes">
        <pc:chgData name="" userId="" providerId="" clId="Web-{DAA22596-0EED-4739-A40F-E88865393FD4}" dt="2018-04-04T14:18:31.360" v="632"/>
        <pc:sldMkLst>
          <pc:docMk/>
          <pc:sldMk cId="1584389874" sldId="264"/>
        </pc:sldMkLst>
        <pc:spChg chg="del mod">
          <ac:chgData name="" userId="" providerId="" clId="Web-{DAA22596-0EED-4739-A40F-E88865393FD4}" dt="2018-04-04T13:56:34.329" v="244"/>
          <ac:spMkLst>
            <pc:docMk/>
            <pc:sldMk cId="1584389874" sldId="264"/>
            <ac:spMk id="2" creationId="{00000000-0000-0000-0000-000000000000}"/>
          </ac:spMkLst>
        </pc:spChg>
        <pc:spChg chg="add mod">
          <ac:chgData name="" userId="" providerId="" clId="Web-{DAA22596-0EED-4739-A40F-E88865393FD4}" dt="2018-04-04T13:56:42.267" v="250"/>
          <ac:spMkLst>
            <pc:docMk/>
            <pc:sldMk cId="1584389874" sldId="264"/>
            <ac:spMk id="4" creationId="{B084F024-C1F5-472C-A6FE-4AED58E25297}"/>
          </ac:spMkLst>
        </pc:spChg>
        <pc:picChg chg="mod">
          <ac:chgData name="" userId="" providerId="" clId="Web-{DAA22596-0EED-4739-A40F-E88865393FD4}" dt="2018-04-04T13:56:47.954" v="253"/>
          <ac:picMkLst>
            <pc:docMk/>
            <pc:sldMk cId="1584389874" sldId="264"/>
            <ac:picMk id="5" creationId="{00000000-0000-0000-0000-000000000000}"/>
          </ac:picMkLst>
        </pc:picChg>
      </pc:sldChg>
    </pc:docChg>
  </pc:docChgLst>
  <pc:docChgLst>
    <pc:chgData clId="Web-{A990F0CC-87BB-495D-B79D-00A267A6E577}"/>
    <pc:docChg chg="addSld delSld modSld sldOrd">
      <pc:chgData name="" userId="" providerId="" clId="Web-{A990F0CC-87BB-495D-B79D-00A267A6E577}" dt="2018-04-04T17:42:08.817" v="2960"/>
      <pc:docMkLst>
        <pc:docMk/>
      </pc:docMkLst>
      <pc:sldChg chg="modSp modNotes">
        <pc:chgData name="" userId="" providerId="" clId="Web-{A990F0CC-87BB-495D-B79D-00A267A6E577}" dt="2018-04-04T16:30:17.155" v="21"/>
        <pc:sldMkLst>
          <pc:docMk/>
          <pc:sldMk cId="99265682" sldId="256"/>
        </pc:sldMkLst>
        <pc:spChg chg="mod">
          <ac:chgData name="" userId="" providerId="" clId="Web-{A990F0CC-87BB-495D-B79D-00A267A6E577}" dt="2018-04-04T16:29:29.369" v="12"/>
          <ac:spMkLst>
            <pc:docMk/>
            <pc:sldMk cId="99265682" sldId="256"/>
            <ac:spMk id="2" creationId="{00000000-0000-0000-0000-000000000000}"/>
          </ac:spMkLst>
        </pc:spChg>
      </pc:sldChg>
      <pc:sldChg chg="modNotes">
        <pc:chgData name="" userId="" providerId="" clId="Web-{A990F0CC-87BB-495D-B79D-00A267A6E577}" dt="2018-04-04T16:51:19.157" v="396"/>
        <pc:sldMkLst>
          <pc:docMk/>
          <pc:sldMk cId="2195285671" sldId="257"/>
        </pc:sldMkLst>
      </pc:sldChg>
      <pc:sldChg chg="modSp modNotes">
        <pc:chgData name="" userId="" providerId="" clId="Web-{A990F0CC-87BB-495D-B79D-00A267A6E577}" dt="2018-04-04T16:43:12.448" v="54"/>
        <pc:sldMkLst>
          <pc:docMk/>
          <pc:sldMk cId="3342372899" sldId="262"/>
        </pc:sldMkLst>
        <pc:spChg chg="mod">
          <ac:chgData name="" userId="" providerId="" clId="Web-{A990F0CC-87BB-495D-B79D-00A267A6E577}" dt="2018-04-04T16:31:45.946" v="50"/>
          <ac:spMkLst>
            <pc:docMk/>
            <pc:sldMk cId="3342372899" sldId="262"/>
            <ac:spMk id="3" creationId="{00000000-0000-0000-0000-000000000000}"/>
          </ac:spMkLst>
        </pc:spChg>
        <pc:picChg chg="mod">
          <ac:chgData name="" userId="" providerId="" clId="Web-{A990F0CC-87BB-495D-B79D-00A267A6E577}" dt="2018-04-04T16:31:27.476" v="48"/>
          <ac:picMkLst>
            <pc:docMk/>
            <pc:sldMk cId="3342372899" sldId="262"/>
            <ac:picMk id="4" creationId="{B925426F-80F7-4B84-8B90-1CB3BE0B0E77}"/>
          </ac:picMkLst>
        </pc:picChg>
      </pc:sldChg>
      <pc:sldChg chg="modNotes">
        <pc:chgData name="" userId="" providerId="" clId="Web-{A990F0CC-87BB-495D-B79D-00A267A6E577}" dt="2018-04-04T16:44:55.793" v="86"/>
        <pc:sldMkLst>
          <pc:docMk/>
          <pc:sldMk cId="17238748" sldId="263"/>
        </pc:sldMkLst>
      </pc:sldChg>
      <pc:sldChg chg="modNotes">
        <pc:chgData name="" userId="" providerId="" clId="Web-{A990F0CC-87BB-495D-B79D-00A267A6E577}" dt="2018-04-04T16:44:35.981" v="64"/>
        <pc:sldMkLst>
          <pc:docMk/>
          <pc:sldMk cId="1584389874" sldId="264"/>
        </pc:sldMkLst>
      </pc:sldChg>
      <pc:sldChg chg="modNotes">
        <pc:chgData name="" userId="" providerId="" clId="Web-{A990F0CC-87BB-495D-B79D-00A267A6E577}" dt="2018-04-04T16:55:12.486" v="609"/>
        <pc:sldMkLst>
          <pc:docMk/>
          <pc:sldMk cId="2888332244" sldId="270"/>
        </pc:sldMkLst>
      </pc:sldChg>
      <pc:sldChg chg="modNotes">
        <pc:chgData name="" userId="" providerId="" clId="Web-{A990F0CC-87BB-495D-B79D-00A267A6E577}" dt="2018-04-04T16:56:06.502" v="630"/>
        <pc:sldMkLst>
          <pc:docMk/>
          <pc:sldMk cId="285485619" sldId="271"/>
        </pc:sldMkLst>
      </pc:sldChg>
      <pc:sldChg chg="modNotes">
        <pc:chgData name="" userId="" providerId="" clId="Web-{A990F0CC-87BB-495D-B79D-00A267A6E577}" dt="2018-04-04T17:24:04.654" v="2020"/>
        <pc:sldMkLst>
          <pc:docMk/>
          <pc:sldMk cId="4217131476" sldId="272"/>
        </pc:sldMkLst>
      </pc:sldChg>
      <pc:sldChg chg="modNotes">
        <pc:chgData name="" userId="" providerId="" clId="Web-{A990F0CC-87BB-495D-B79D-00A267A6E577}" dt="2018-04-04T17:20:48.887" v="1895"/>
        <pc:sldMkLst>
          <pc:docMk/>
          <pc:sldMk cId="918684292" sldId="273"/>
        </pc:sldMkLst>
      </pc:sldChg>
      <pc:sldChg chg="modNotes">
        <pc:chgData name="" userId="" providerId="" clId="Web-{A990F0CC-87BB-495D-B79D-00A267A6E577}" dt="2018-04-04T17:02:02.536" v="1128"/>
        <pc:sldMkLst>
          <pc:docMk/>
          <pc:sldMk cId="23812266" sldId="274"/>
        </pc:sldMkLst>
      </pc:sldChg>
      <pc:sldChg chg="modNotes">
        <pc:chgData name="" userId="" providerId="" clId="Web-{A990F0CC-87BB-495D-B79D-00A267A6E577}" dt="2018-04-04T17:16:20.635" v="1638"/>
        <pc:sldMkLst>
          <pc:docMk/>
          <pc:sldMk cId="18010095" sldId="275"/>
        </pc:sldMkLst>
      </pc:sldChg>
      <pc:sldChg chg="modNotes">
        <pc:chgData name="" userId="" providerId="" clId="Web-{A990F0CC-87BB-495D-B79D-00A267A6E577}" dt="2018-04-04T17:17:52.729" v="1709"/>
        <pc:sldMkLst>
          <pc:docMk/>
          <pc:sldMk cId="3200975291" sldId="276"/>
        </pc:sldMkLst>
      </pc:sldChg>
      <pc:sldChg chg="ord modNotes">
        <pc:chgData name="" userId="" providerId="" clId="Web-{A990F0CC-87BB-495D-B79D-00A267A6E577}" dt="2018-04-04T17:36:45.705" v="2575"/>
        <pc:sldMkLst>
          <pc:docMk/>
          <pc:sldMk cId="1120119417" sldId="286"/>
        </pc:sldMkLst>
      </pc:sldChg>
      <pc:sldChg chg="modNotes">
        <pc:chgData name="" userId="" providerId="" clId="Web-{A990F0CC-87BB-495D-B79D-00A267A6E577}" dt="2018-04-04T17:41:05.629" v="2895"/>
        <pc:sldMkLst>
          <pc:docMk/>
          <pc:sldMk cId="835420360" sldId="288"/>
        </pc:sldMkLst>
      </pc:sldChg>
      <pc:sldChg chg="modSp">
        <pc:chgData name="" userId="" providerId="" clId="Web-{A990F0CC-87BB-495D-B79D-00A267A6E577}" dt="2018-04-04T17:16:36.620" v="1639"/>
        <pc:sldMkLst>
          <pc:docMk/>
          <pc:sldMk cId="1306521156" sldId="294"/>
        </pc:sldMkLst>
        <pc:spChg chg="mod">
          <ac:chgData name="" userId="" providerId="" clId="Web-{A990F0CC-87BB-495D-B79D-00A267A6E577}" dt="2018-04-04T17:16:36.620" v="1639"/>
          <ac:spMkLst>
            <pc:docMk/>
            <pc:sldMk cId="1306521156" sldId="294"/>
            <ac:spMk id="3" creationId="{00000000-0000-0000-0000-000000000000}"/>
          </ac:spMkLst>
        </pc:spChg>
      </pc:sldChg>
      <pc:sldChg chg="modNotes">
        <pc:chgData name="" userId="" providerId="" clId="Web-{A990F0CC-87BB-495D-B79D-00A267A6E577}" dt="2018-04-04T17:30:32.391" v="2300"/>
        <pc:sldMkLst>
          <pc:docMk/>
          <pc:sldMk cId="2236510783" sldId="296"/>
        </pc:sldMkLst>
      </pc:sldChg>
      <pc:sldChg chg="modNotes">
        <pc:chgData name="" userId="" providerId="" clId="Web-{A990F0CC-87BB-495D-B79D-00A267A6E577}" dt="2018-04-04T17:14:24.197" v="1519"/>
        <pc:sldMkLst>
          <pc:docMk/>
          <pc:sldMk cId="891680774" sldId="297"/>
        </pc:sldMkLst>
      </pc:sldChg>
      <pc:sldChg chg="del">
        <pc:chgData name="" userId="" providerId="" clId="Web-{A990F0CC-87BB-495D-B79D-00A267A6E577}" dt="2018-04-04T17:42:08.817" v="2960"/>
        <pc:sldMkLst>
          <pc:docMk/>
          <pc:sldMk cId="2873522463" sldId="299"/>
        </pc:sldMkLst>
      </pc:sldChg>
      <pc:sldChg chg="delSp modSp modNotes">
        <pc:chgData name="" userId="" providerId="" clId="Web-{A990F0CC-87BB-495D-B79D-00A267A6E577}" dt="2018-04-04T17:13:29.447" v="1483"/>
        <pc:sldMkLst>
          <pc:docMk/>
          <pc:sldMk cId="2077949914" sldId="301"/>
        </pc:sldMkLst>
        <pc:spChg chg="mod">
          <ac:chgData name="" userId="" providerId="" clId="Web-{A990F0CC-87BB-495D-B79D-00A267A6E577}" dt="2018-04-04T17:03:26.021" v="1136"/>
          <ac:spMkLst>
            <pc:docMk/>
            <pc:sldMk cId="2077949914" sldId="301"/>
            <ac:spMk id="2" creationId="{00000000-0000-0000-0000-000000000000}"/>
          </ac:spMkLst>
        </pc:spChg>
        <pc:spChg chg="del mod">
          <ac:chgData name="" userId="" providerId="" clId="Web-{A990F0CC-87BB-495D-B79D-00A267A6E577}" dt="2018-04-04T17:08:56.226" v="1327"/>
          <ac:spMkLst>
            <pc:docMk/>
            <pc:sldMk cId="2077949914" sldId="301"/>
            <ac:spMk id="3" creationId="{00000000-0000-0000-0000-000000000000}"/>
          </ac:spMkLst>
        </pc:spChg>
        <pc:picChg chg="mod">
          <ac:chgData name="" userId="" providerId="" clId="Web-{A990F0CC-87BB-495D-B79D-00A267A6E577}" dt="2018-04-04T17:09:26.539" v="1332"/>
          <ac:picMkLst>
            <pc:docMk/>
            <pc:sldMk cId="2077949914" sldId="301"/>
            <ac:picMk id="5" creationId="{00000000-0000-0000-0000-000000000000}"/>
          </ac:picMkLst>
        </pc:picChg>
      </pc:sldChg>
      <pc:sldChg chg="del">
        <pc:chgData name="" userId="" providerId="" clId="Web-{A990F0CC-87BB-495D-B79D-00A267A6E577}" dt="2018-04-04T17:02:09.427" v="1129"/>
        <pc:sldMkLst>
          <pc:docMk/>
          <pc:sldMk cId="1316179012" sldId="302"/>
        </pc:sldMkLst>
      </pc:sldChg>
      <pc:sldChg chg="modSp new">
        <pc:chgData name="" userId="" providerId="" clId="Web-{A990F0CC-87BB-495D-B79D-00A267A6E577}" dt="2018-04-04T17:27:57.780" v="2171"/>
        <pc:sldMkLst>
          <pc:docMk/>
          <pc:sldMk cId="1672370061" sldId="302"/>
        </pc:sldMkLst>
        <pc:spChg chg="mod">
          <ac:chgData name="" userId="" providerId="" clId="Web-{A990F0CC-87BB-495D-B79D-00A267A6E577}" dt="2018-04-04T17:27:57.780" v="2171"/>
          <ac:spMkLst>
            <pc:docMk/>
            <pc:sldMk cId="1672370061" sldId="302"/>
            <ac:spMk id="2" creationId="{AF1EF597-CE03-44AD-806F-2A707E182230}"/>
          </ac:spMkLst>
        </pc:spChg>
      </pc:sldChg>
      <pc:sldChg chg="addSp modSp new ord modNotes">
        <pc:chgData name="" userId="" providerId="" clId="Web-{A990F0CC-87BB-495D-B79D-00A267A6E577}" dt="2018-04-04T17:42:00.801" v="2959"/>
        <pc:sldMkLst>
          <pc:docMk/>
          <pc:sldMk cId="2055704476" sldId="303"/>
        </pc:sldMkLst>
        <pc:spChg chg="mod">
          <ac:chgData name="" userId="" providerId="" clId="Web-{A990F0CC-87BB-495D-B79D-00A267A6E577}" dt="2018-04-04T17:33:05.579" v="2334"/>
          <ac:spMkLst>
            <pc:docMk/>
            <pc:sldMk cId="2055704476" sldId="303"/>
            <ac:spMk id="2" creationId="{CE02595A-05A8-473B-B0E0-43209E034C97}"/>
          </ac:spMkLst>
        </pc:spChg>
        <pc:picChg chg="add mod">
          <ac:chgData name="" userId="" providerId="" clId="Web-{A990F0CC-87BB-495D-B79D-00A267A6E577}" dt="2018-04-04T17:33:51.923" v="2337"/>
          <ac:picMkLst>
            <pc:docMk/>
            <pc:sldMk cId="2055704476" sldId="303"/>
            <ac:picMk id="4" creationId="{B26CF170-001B-4FFA-9490-4626BD71C69C}"/>
          </ac:picMkLst>
        </pc:picChg>
      </pc:sldChg>
    </pc:docChg>
  </pc:docChgLst>
  <pc:docChgLst>
    <pc:chgData clId="Web-{7DF971E0-2AF0-4217-99EE-219C1264E1E7}"/>
    <pc:docChg chg="modSld">
      <pc:chgData name="" userId="" providerId="" clId="Web-{7DF971E0-2AF0-4217-99EE-219C1264E1E7}" dt="2018-04-04T13:46:27.310" v="147"/>
      <pc:docMkLst>
        <pc:docMk/>
      </pc:docMkLst>
      <pc:sldChg chg="modSp modNotes">
        <pc:chgData name="" userId="" providerId="" clId="Web-{7DF971E0-2AF0-4217-99EE-219C1264E1E7}" dt="2018-04-04T13:46:10.310" v="139"/>
        <pc:sldMkLst>
          <pc:docMk/>
          <pc:sldMk cId="99265682" sldId="256"/>
        </pc:sldMkLst>
        <pc:spChg chg="mod">
          <ac:chgData name="" userId="" providerId="" clId="Web-{7DF971E0-2AF0-4217-99EE-219C1264E1E7}" dt="2018-04-04T13:46:10.310" v="139"/>
          <ac:spMkLst>
            <pc:docMk/>
            <pc:sldMk cId="99265682" sldId="256"/>
            <ac:spMk id="2" creationId="{00000000-0000-0000-0000-000000000000}"/>
          </ac:spMkLst>
        </pc:spChg>
        <pc:spChg chg="mod">
          <ac:chgData name="" userId="" providerId="" clId="Web-{7DF971E0-2AF0-4217-99EE-219C1264E1E7}" dt="2018-04-04T13:43:20.762" v="20"/>
          <ac:spMkLst>
            <pc:docMk/>
            <pc:sldMk cId="99265682" sldId="256"/>
            <ac:spMk id="4" creationId="{00000000-0000-0000-0000-000000000000}"/>
          </ac:spMkLst>
        </pc:spChg>
        <pc:picChg chg="mod">
          <ac:chgData name="" userId="" providerId="" clId="Web-{7DF971E0-2AF0-4217-99EE-219C1264E1E7}" dt="2018-04-04T13:46:02.981" v="136"/>
          <ac:picMkLst>
            <pc:docMk/>
            <pc:sldMk cId="99265682" sldId="256"/>
            <ac:picMk id="7172" creationId="{00000000-0000-0000-0000-000000000000}"/>
          </ac:picMkLst>
        </pc:picChg>
      </pc:sldChg>
      <pc:sldChg chg="modSp">
        <pc:chgData name="" userId="" providerId="" clId="Web-{7DF971E0-2AF0-4217-99EE-219C1264E1E7}" dt="2018-04-04T13:46:27.294" v="146"/>
        <pc:sldMkLst>
          <pc:docMk/>
          <pc:sldMk cId="3342372899" sldId="262"/>
        </pc:sldMkLst>
        <pc:spChg chg="mod">
          <ac:chgData name="" userId="" providerId="" clId="Web-{7DF971E0-2AF0-4217-99EE-219C1264E1E7}" dt="2018-04-04T13:46:27.294" v="146"/>
          <ac:spMkLst>
            <pc:docMk/>
            <pc:sldMk cId="3342372899" sldId="26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1EB7DFF-A669-42C4-88FA-C5759760A51D}" type="datetimeFigureOut">
              <a:rPr lang="en-US" smtClean="0"/>
              <a:t>4/5/2018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88F0DB0-3E40-48F9-9E1E-89B3A4185A8B}" type="slidenum">
              <a:rPr lang="en-US" smtClean="0"/>
              <a:t>‹#›</a:t>
            </a:fld>
            <a:endParaRPr lang="en-US"/>
          </a:p>
        </p:txBody>
      </p:sp>
    </p:spTree>
    <p:extLst>
      <p:ext uri="{BB962C8B-B14F-4D97-AF65-F5344CB8AC3E}">
        <p14:creationId xmlns:p14="http://schemas.microsoft.com/office/powerpoint/2010/main" val="2437444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3EDB02-91A5-46D6-993C-524BA99463D4}" type="datetimeFigureOut">
              <a:rPr lang="en-US" smtClean="0"/>
              <a:t>4/5/2018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AE8DBA-E1DD-430C-BB01-6B180E062F59}" type="slidenum">
              <a:rPr lang="en-US" smtClean="0"/>
              <a:t>‹#›</a:t>
            </a:fld>
            <a:endParaRPr lang="en-US"/>
          </a:p>
        </p:txBody>
      </p:sp>
    </p:spTree>
    <p:extLst>
      <p:ext uri="{BB962C8B-B14F-4D97-AF65-F5344CB8AC3E}">
        <p14:creationId xmlns:p14="http://schemas.microsoft.com/office/powerpoint/2010/main" val="24622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Facilitator Note: Throughout the webinar- engage the students! Ask them to read slides, use the chat box, use the pens etc.   Students should be speaking as much as or more than the presenter, as this</a:t>
            </a:r>
            <a:r>
              <a:rPr lang="en-US" baseline="0" dirty="0"/>
              <a:t> </a:t>
            </a:r>
            <a:r>
              <a:rPr lang="en-US" dirty="0"/>
              <a:t>will encourage the</a:t>
            </a:r>
            <a:r>
              <a:rPr lang="en-US" baseline="0" dirty="0"/>
              <a:t> students to </a:t>
            </a:r>
            <a:r>
              <a:rPr lang="en-US" dirty="0"/>
              <a:t>learn</a:t>
            </a:r>
            <a:r>
              <a:rPr lang="en-US" dirty="0">
                <a:cs typeface="Calibri"/>
              </a:rPr>
              <a:t> from one another and understand the ideas in a deep way.</a:t>
            </a:r>
            <a:endParaRPr lang="en-US" dirty="0"/>
          </a:p>
          <a:p>
            <a:pPr defTabSz="931774">
              <a:defRPr/>
            </a:pPr>
            <a:endParaRPr lang="en-US" dirty="0"/>
          </a:p>
          <a:p>
            <a:pPr defTabSz="931774">
              <a:defRPr/>
            </a:pPr>
            <a:r>
              <a:rPr lang="en-US" dirty="0"/>
              <a:t>As students are joining the webinar,</a:t>
            </a:r>
            <a:r>
              <a:rPr lang="en-US" baseline="0" dirty="0"/>
              <a:t> w</a:t>
            </a:r>
            <a:r>
              <a:rPr lang="en-US" dirty="0"/>
              <a:t>elcome the students and ask them to briefly state their name, American city, state and home country to which they will return.</a:t>
            </a:r>
          </a:p>
          <a:p>
            <a:endParaRPr lang="en-US" dirty="0"/>
          </a:p>
        </p:txBody>
      </p:sp>
      <p:sp>
        <p:nvSpPr>
          <p:cNvPr id="4" name="Slide Number Placeholder 3"/>
          <p:cNvSpPr>
            <a:spLocks noGrp="1"/>
          </p:cNvSpPr>
          <p:nvPr>
            <p:ph type="sldNum" sz="quarter" idx="10"/>
          </p:nvPr>
        </p:nvSpPr>
        <p:spPr/>
        <p:txBody>
          <a:bodyPr/>
          <a:lstStyle/>
          <a:p>
            <a:fld id="{6FAE8DBA-E1DD-430C-BB01-6B180E062F59}" type="slidenum">
              <a:rPr lang="en-US" smtClean="0"/>
              <a:t>1</a:t>
            </a:fld>
            <a:endParaRPr lang="en-US"/>
          </a:p>
        </p:txBody>
      </p:sp>
    </p:spTree>
    <p:extLst>
      <p:ext uri="{BB962C8B-B14F-4D97-AF65-F5344CB8AC3E}">
        <p14:creationId xmlns:p14="http://schemas.microsoft.com/office/powerpoint/2010/main" val="99820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Conversation Starter: Ask the students if they remember what particular things Amelie is worried about.</a:t>
            </a:r>
          </a:p>
          <a:p>
            <a:r>
              <a:rPr lang="en-US" i="1" dirty="0"/>
              <a:t> </a:t>
            </a:r>
            <a:endParaRPr lang="en-US" dirty="0"/>
          </a:p>
          <a:p>
            <a:r>
              <a:rPr lang="en-US" i="1" dirty="0"/>
              <a:t>Possible responses include: leaving, packing, how to say goodbye, going back to her German friends and family, forgetting her experiences, keeping up with friends and family from the US, losing her New Me, not fitting in (there are many more possibilities).</a:t>
            </a:r>
          </a:p>
          <a:p>
            <a:endParaRPr lang="en-US" dirty="0"/>
          </a:p>
          <a:p>
            <a:r>
              <a:rPr lang="en-US" dirty="0"/>
              <a:t>Ask the students to </a:t>
            </a:r>
            <a:r>
              <a:rPr lang="en-US" dirty="0">
                <a:cs typeface="Calibri"/>
              </a:rPr>
              <a:t>use the chat box to share a specific thing that they are worried about when they return home. Review some of the responses noting commonalities, and ask a participant or </a:t>
            </a:r>
            <a:r>
              <a:rPr lang="en-US" dirty="0" err="1">
                <a:cs typeface="Calibri"/>
              </a:rPr>
              <a:t>tow</a:t>
            </a:r>
            <a:r>
              <a:rPr lang="en-US" dirty="0">
                <a:cs typeface="Calibri"/>
              </a:rPr>
              <a:t> to three if you can share their challenge with the group. What advice can the group come up with for each problem.</a:t>
            </a:r>
          </a:p>
          <a:p>
            <a:r>
              <a:rPr lang="en-US" dirty="0">
                <a:cs typeface="Calibri"/>
              </a:rPr>
              <a:t>Through the discussion remind students about all of the skills they have developed while on program such as: problem solving, active listening, being resilient, looking at challenges and differences with an open mind, learning by observing. Etc.  Try to connect these skills and others to help the students solves some of the things they are worried about .</a:t>
            </a:r>
            <a:endParaRPr lang="en-US" dirty="0"/>
          </a:p>
          <a:p>
            <a:r>
              <a:rPr lang="en-US" dirty="0">
                <a:cs typeface="Calibri"/>
              </a:rPr>
              <a:t>ALSO- note that not everything can be solved and it is natural to be worried about going home. </a:t>
            </a:r>
            <a:endParaRPr lang="en-US" dirty="0"/>
          </a:p>
          <a:p>
            <a:endParaRPr lang="en-US" dirty="0"/>
          </a:p>
          <a:p>
            <a:r>
              <a:rPr lang="en-US" dirty="0">
                <a:cs typeface="Calibri"/>
              </a:rPr>
              <a:t>In some cases, students may be returning to really difficult circumstances (divorce, death or illness in the family, political strife). If a student shares something like this, be sure to contact the SSM and FD </a:t>
            </a:r>
            <a:r>
              <a:rPr lang="en-US" dirty="0" err="1">
                <a:cs typeface="Calibri"/>
              </a:rPr>
              <a:t>sothat</a:t>
            </a:r>
            <a:r>
              <a:rPr lang="en-US" dirty="0">
                <a:cs typeface="Calibri"/>
              </a:rPr>
              <a:t> YFU can try to help. </a:t>
            </a:r>
            <a:endParaRPr lang="en-US" dirty="0"/>
          </a:p>
          <a:p>
            <a:r>
              <a:rPr lang="en-US" i="1" dirty="0"/>
              <a:t> </a:t>
            </a:r>
            <a:endParaRPr lang="en-US" dirty="0"/>
          </a:p>
          <a:p>
            <a:endParaRPr lang="en-US" dirty="0"/>
          </a:p>
        </p:txBody>
      </p:sp>
      <p:sp>
        <p:nvSpPr>
          <p:cNvPr id="4" name="Slide Number Placeholder 3"/>
          <p:cNvSpPr>
            <a:spLocks noGrp="1"/>
          </p:cNvSpPr>
          <p:nvPr>
            <p:ph type="sldNum" sz="quarter" idx="10"/>
          </p:nvPr>
        </p:nvSpPr>
        <p:spPr/>
        <p:txBody>
          <a:bodyPr/>
          <a:lstStyle/>
          <a:p>
            <a:fld id="{6FAE8DBA-E1DD-430C-BB01-6B180E062F59}" type="slidenum">
              <a:rPr lang="en-US" smtClean="0"/>
              <a:t>10</a:t>
            </a:fld>
            <a:endParaRPr lang="en-US"/>
          </a:p>
        </p:txBody>
      </p:sp>
    </p:spTree>
    <p:extLst>
      <p:ext uri="{BB962C8B-B14F-4D97-AF65-F5344CB8AC3E}">
        <p14:creationId xmlns:p14="http://schemas.microsoft.com/office/powerpoint/2010/main" val="2510228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Ask a student to explain the graphic. (vertical shows emotions and horizontal represents time)</a:t>
            </a:r>
          </a:p>
          <a:p>
            <a:endParaRPr lang="en-US" dirty="0">
              <a:cs typeface="Calibri"/>
            </a:endParaRPr>
          </a:p>
          <a:p>
            <a:pPr marL="171450" indent="-171450">
              <a:buFont typeface="Arial"/>
              <a:buChar char="•"/>
            </a:pPr>
            <a:r>
              <a:rPr lang="en-US" dirty="0">
                <a:cs typeface="Calibri"/>
              </a:rPr>
              <a:t>Remind students that everyone adjusts differently, and this is simple graphic to show the different phases of adjustment</a:t>
            </a:r>
          </a:p>
          <a:p>
            <a:pPr marL="171450" indent="-171450">
              <a:buFont typeface="Arial"/>
              <a:buChar char="•"/>
            </a:pPr>
            <a:r>
              <a:rPr lang="en-US" dirty="0">
                <a:cs typeface="Calibri"/>
              </a:rPr>
              <a:t>Students will be familiar with the red portion, but the blue portion maybe a surprise. Explain how when they return home there will be more adjustments.</a:t>
            </a:r>
          </a:p>
          <a:p>
            <a:pPr marL="171450" indent="-171450">
              <a:buFont typeface="Arial"/>
              <a:buChar char="•"/>
            </a:pPr>
            <a:r>
              <a:rPr lang="en-US" dirty="0">
                <a:cs typeface="Calibri"/>
              </a:rPr>
              <a:t>Ask a student to read number 6, 7, 8 and 9</a:t>
            </a: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fld id="{6FAE8DBA-E1DD-430C-BB01-6B180E062F59}" type="slidenum">
              <a:rPr lang="en-US" smtClean="0"/>
              <a:t>11</a:t>
            </a:fld>
            <a:endParaRPr lang="en-US"/>
          </a:p>
        </p:txBody>
      </p:sp>
    </p:spTree>
    <p:extLst>
      <p:ext uri="{BB962C8B-B14F-4D97-AF65-F5344CB8AC3E}">
        <p14:creationId xmlns:p14="http://schemas.microsoft.com/office/powerpoint/2010/main" val="2791748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a:t>
            </a:r>
            <a:r>
              <a:rPr lang="en-US" baseline="0" dirty="0"/>
              <a:t> these 4 stages and encourage a student to read these.</a:t>
            </a:r>
            <a:r>
              <a:rPr lang="en-US" dirty="0"/>
              <a:t> </a:t>
            </a:r>
            <a:r>
              <a:rPr lang="en-US" baseline="0" dirty="0"/>
              <a:t> The next 4 slides of the stages of </a:t>
            </a:r>
            <a:r>
              <a:rPr lang="en-US" baseline="0" dirty="0" err="1"/>
              <a:t>re entry</a:t>
            </a:r>
            <a:r>
              <a:rPr lang="en-US" baseline="0" dirty="0"/>
              <a:t> will be source of discussion amongst the students.</a:t>
            </a:r>
            <a:r>
              <a:rPr lang="en-US" dirty="0">
                <a:cs typeface="Calibri"/>
              </a:rPr>
              <a:t> </a:t>
            </a:r>
            <a:endParaRPr lang="en-US" dirty="0"/>
          </a:p>
        </p:txBody>
      </p:sp>
      <p:sp>
        <p:nvSpPr>
          <p:cNvPr id="4" name="Slide Number Placeholder 3"/>
          <p:cNvSpPr>
            <a:spLocks noGrp="1"/>
          </p:cNvSpPr>
          <p:nvPr>
            <p:ph type="sldNum" sz="quarter" idx="10"/>
          </p:nvPr>
        </p:nvSpPr>
        <p:spPr/>
        <p:txBody>
          <a:bodyPr/>
          <a:lstStyle/>
          <a:p>
            <a:fld id="{6FAE8DBA-E1DD-430C-BB01-6B180E062F59}" type="slidenum">
              <a:rPr lang="en-US" smtClean="0"/>
              <a:t>12</a:t>
            </a:fld>
            <a:endParaRPr lang="en-US"/>
          </a:p>
        </p:txBody>
      </p:sp>
    </p:spTree>
    <p:extLst>
      <p:ext uri="{BB962C8B-B14F-4D97-AF65-F5344CB8AC3E}">
        <p14:creationId xmlns:p14="http://schemas.microsoft.com/office/powerpoint/2010/main" val="40481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tabLst>
                <a:tab pos="2212962" algn="l"/>
              </a:tabLst>
            </a:pPr>
            <a:r>
              <a:rPr lang="en-US" dirty="0">
                <a:latin typeface="National" panose="02000503000000020004" pitchFamily="50" charset="0"/>
                <a:ea typeface="National" panose="02000503000000020004" pitchFamily="50" charset="0"/>
                <a:cs typeface="Arial" panose="020B0604020202020204" pitchFamily="34" charset="0"/>
              </a:rPr>
              <a:t>Quickly remind students about the honeymoon stage. Ask students to share a few things that may happen when they first arrive home. Encourage them to think about how their first week might go and what they might do.</a:t>
            </a:r>
            <a:endParaRPr lang="en-US" dirty="0"/>
          </a:p>
          <a:p>
            <a:pPr>
              <a:lnSpc>
                <a:spcPct val="115000"/>
              </a:lnSpc>
              <a:spcAft>
                <a:spcPts val="1000"/>
              </a:spcAft>
              <a:tabLst>
                <a:tab pos="2212962" algn="l"/>
              </a:tabLst>
            </a:pPr>
            <a:endParaRPr lang="en-US" dirty="0">
              <a:latin typeface="National" panose="02000503000000020004" pitchFamily="50" charset="0"/>
              <a:ea typeface="National" panose="02000503000000020004" pitchFamily="50" charset="0"/>
              <a:cs typeface="Arial" panose="020B0604020202020204" pitchFamily="34" charset="0"/>
            </a:endParaRPr>
          </a:p>
          <a:p>
            <a:pPr>
              <a:lnSpc>
                <a:spcPct val="115000"/>
              </a:lnSpc>
              <a:spcAft>
                <a:spcPts val="1000"/>
              </a:spcAft>
              <a:tabLst>
                <a:tab pos="2212962" algn="l"/>
              </a:tabLst>
            </a:pPr>
            <a:r>
              <a:rPr lang="en-US" dirty="0">
                <a:latin typeface="National" panose="02000503000000020004" pitchFamily="50" charset="0"/>
                <a:ea typeface="National" panose="02000503000000020004" pitchFamily="50" charset="0"/>
                <a:cs typeface="Arial" panose="020B0604020202020204" pitchFamily="34" charset="0"/>
              </a:rPr>
              <a:t>Additional information: Similar to when you first arrived in America, upon return to your home country you may experience a “honeymoon” phase characterized primarily by positive feelings and excitement about being back home</a:t>
            </a:r>
            <a:endParaRPr lang="en-US"/>
          </a:p>
          <a:p>
            <a:pPr>
              <a:lnSpc>
                <a:spcPct val="115000"/>
              </a:lnSpc>
              <a:spcAft>
                <a:spcPts val="1019"/>
              </a:spcAft>
              <a:tabLst>
                <a:tab pos="2212962" algn="l"/>
              </a:tabLst>
            </a:pPr>
            <a:endParaRPr lang="en-US" b="1" dirty="0">
              <a:latin typeface="National" panose="02000503000000020004" pitchFamily="50" charset="0"/>
              <a:ea typeface="National" panose="02000503000000020004" pitchFamily="50" charset="0"/>
              <a:cs typeface="Arial" panose="020B0604020202020204" pitchFamily="34" charset="0"/>
            </a:endParaRPr>
          </a:p>
          <a:p>
            <a:pPr>
              <a:lnSpc>
                <a:spcPct val="115000"/>
              </a:lnSpc>
              <a:spcAft>
                <a:spcPts val="1019"/>
              </a:spcAft>
              <a:tabLst>
                <a:tab pos="2212962" algn="l"/>
              </a:tabLst>
            </a:pPr>
            <a:r>
              <a:rPr lang="en-US" dirty="0">
                <a:latin typeface="National" panose="02000503000000020004" pitchFamily="50" charset="0"/>
                <a:ea typeface="National" panose="02000503000000020004" pitchFamily="50" charset="0"/>
                <a:cs typeface="Arial" panose="020B0604020202020204" pitchFamily="34" charset="0"/>
              </a:rPr>
              <a:t>This temporary shift in perspective may also cause you to be surprised by things that were once so familiar to you; the room where you sleep, the corner market, the smell of the air, the traffic, or lack thereof, in the streets, etc.</a:t>
            </a:r>
          </a:p>
          <a:p>
            <a:endParaRPr lang="en-US" baseline="0">
              <a:cs typeface="Calibri"/>
            </a:endParaRPr>
          </a:p>
          <a:p>
            <a:endParaRPr lang="en-US" dirty="0"/>
          </a:p>
          <a:p>
            <a:pPr defTabSz="931774">
              <a:defRPr/>
            </a:pPr>
            <a:endParaRPr lang="en-US" b="1" dirty="0">
              <a:latin typeface="National" panose="02000503000000020004" pitchFamily="50" charset="0"/>
              <a:ea typeface="National" panose="02000503000000020004" pitchFamily="50"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FAE8DBA-E1DD-430C-BB01-6B180E062F59}" type="slidenum">
              <a:rPr lang="en-US" smtClean="0"/>
              <a:t>13</a:t>
            </a:fld>
            <a:endParaRPr lang="en-US"/>
          </a:p>
        </p:txBody>
      </p:sp>
    </p:spTree>
    <p:extLst>
      <p:ext uri="{BB962C8B-B14F-4D97-AF65-F5344CB8AC3E}">
        <p14:creationId xmlns:p14="http://schemas.microsoft.com/office/powerpoint/2010/main" val="1154528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Ask students</a:t>
            </a:r>
            <a:r>
              <a:rPr lang="en-US" baseline="0" dirty="0"/>
              <a:t> to volunteer to read this next paragraph of Amelie’s letter aloud to the group, giving some emphasis to the bolded phrases of her letter. Encourage comments/discussion.</a:t>
            </a:r>
          </a:p>
          <a:p>
            <a:pPr defTabSz="931774">
              <a:defRPr/>
            </a:pPr>
            <a:endParaRPr lang="en-US" dirty="0"/>
          </a:p>
          <a:p>
            <a:pPr defTabSz="931774">
              <a:defRPr/>
            </a:pPr>
            <a:r>
              <a:rPr lang="en-US" dirty="0"/>
              <a:t>Which stage is represented by the last phrase bolded above? ( Reverse Culture shock)</a:t>
            </a:r>
          </a:p>
          <a:p>
            <a:pPr lvl="0"/>
            <a:endParaRPr lang="en-US" dirty="0"/>
          </a:p>
          <a:p>
            <a:pPr defTabSz="931774">
              <a:defRPr/>
            </a:pPr>
            <a:r>
              <a:rPr lang="en-US" i="1" dirty="0"/>
              <a:t>Explain the Re Entry stage of Reverse Culture Shock, if they did not make the connection between the key not fitting the lock representing Reverse Culture Shock.</a:t>
            </a:r>
            <a:endParaRPr lang="en-US" dirty="0"/>
          </a:p>
        </p:txBody>
      </p:sp>
      <p:sp>
        <p:nvSpPr>
          <p:cNvPr id="4" name="Slide Number Placeholder 3"/>
          <p:cNvSpPr>
            <a:spLocks noGrp="1"/>
          </p:cNvSpPr>
          <p:nvPr>
            <p:ph type="sldNum" sz="quarter" idx="10"/>
          </p:nvPr>
        </p:nvSpPr>
        <p:spPr/>
        <p:txBody>
          <a:bodyPr/>
          <a:lstStyle/>
          <a:p>
            <a:fld id="{6FAE8DBA-E1DD-430C-BB01-6B180E062F59}" type="slidenum">
              <a:rPr lang="en-US" smtClean="0"/>
              <a:t>14</a:t>
            </a:fld>
            <a:endParaRPr lang="en-US"/>
          </a:p>
        </p:txBody>
      </p:sp>
    </p:spTree>
    <p:extLst>
      <p:ext uri="{BB962C8B-B14F-4D97-AF65-F5344CB8AC3E}">
        <p14:creationId xmlns:p14="http://schemas.microsoft.com/office/powerpoint/2010/main" val="3032146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about</a:t>
            </a:r>
            <a:r>
              <a:rPr lang="en-US" dirty="0">
                <a:cs typeface="Calibri"/>
              </a:rPr>
              <a:t> their expectations of reverse-culture shock. Ask students how they handled culture shock during their exchange year.</a:t>
            </a:r>
            <a:endParaRPr lang="en-US" baseline="0" dirty="0"/>
          </a:p>
          <a:p>
            <a:endParaRPr lang="en-US" dirty="0"/>
          </a:p>
          <a:p>
            <a:endParaRPr lang="en-US" baseline="0" dirty="0">
              <a:cs typeface="Calibri"/>
            </a:endParaRPr>
          </a:p>
          <a:p>
            <a:pPr>
              <a:lnSpc>
                <a:spcPct val="115000"/>
              </a:lnSpc>
              <a:spcAft>
                <a:spcPts val="1019"/>
              </a:spcAft>
              <a:tabLst>
                <a:tab pos="2212962" algn="l"/>
              </a:tabLst>
            </a:pPr>
            <a:r>
              <a:rPr lang="en-US" i="1" dirty="0">
                <a:latin typeface="National" panose="02000503000000020004" pitchFamily="50" charset="0"/>
                <a:ea typeface="National" panose="02000503000000020004" pitchFamily="50" charset="0"/>
                <a:cs typeface="Arial" panose="020B0604020202020204" pitchFamily="34" charset="0"/>
              </a:rPr>
              <a:t>In this stage the “honeymoon” is over and you experience a let-down. You may feel frustrated, alone, and/or like an outsider or a foreigner in your own country. </a:t>
            </a:r>
          </a:p>
          <a:p>
            <a:pPr>
              <a:lnSpc>
                <a:spcPct val="115000"/>
              </a:lnSpc>
              <a:spcAft>
                <a:spcPts val="1019"/>
              </a:spcAft>
              <a:tabLst>
                <a:tab pos="2212962" algn="l"/>
              </a:tabLst>
            </a:pPr>
            <a:endParaRPr lang="en-US" i="1" dirty="0">
              <a:latin typeface="National" panose="02000503000000020004" pitchFamily="50" charset="0"/>
              <a:ea typeface="National" panose="02000503000000020004" pitchFamily="50" charset="0"/>
              <a:cs typeface="Arial" panose="020B0604020202020204" pitchFamily="34" charset="0"/>
            </a:endParaRPr>
          </a:p>
          <a:p>
            <a:pPr>
              <a:lnSpc>
                <a:spcPct val="115000"/>
              </a:lnSpc>
              <a:spcAft>
                <a:spcPts val="1019"/>
              </a:spcAft>
              <a:tabLst>
                <a:tab pos="2212962" algn="l"/>
              </a:tabLst>
            </a:pPr>
            <a:r>
              <a:rPr lang="en-US" i="1" dirty="0">
                <a:latin typeface="National" panose="02000503000000020004" pitchFamily="50" charset="0"/>
                <a:ea typeface="National" panose="02000503000000020004" pitchFamily="50" charset="0"/>
                <a:cs typeface="Arial" panose="020B0604020202020204" pitchFamily="34" charset="0"/>
              </a:rPr>
              <a:t>You may also find yourself irritated with others for no apparent reason and frustrated at not being able to express yourself in your language as well as you would like. </a:t>
            </a:r>
            <a:endParaRPr lang="en-US" dirty="0"/>
          </a:p>
          <a:p>
            <a:endParaRPr lang="en-US" dirty="0"/>
          </a:p>
          <a:p>
            <a:pPr defTabSz="931774">
              <a:defRPr/>
            </a:pPr>
            <a:r>
              <a:rPr lang="en-US" i="1" dirty="0">
                <a:latin typeface="National" panose="02000503000000020004" pitchFamily="50" charset="0"/>
                <a:ea typeface="National" panose="02000503000000020004" pitchFamily="50" charset="0"/>
                <a:cs typeface="Arial" panose="020B0604020202020204" pitchFamily="34" charset="0"/>
              </a:rPr>
              <a:t>In this stage the “honeymoon” is over and you experience a let-down. You may feel frustrated, alone, and/or like an outsider or a foreigner in your own country. You may also find yourself irritated with others for no apparent reason and frustrated at not being able to express yourself in your language as well as you would like. You probably feel “homesick” for America, disoriented and maybe even resentful about the fact that you are back home.  Your home country will be different from how you remembered it.  You may also find that many of your friends and family members have lost interest in hearing about your time overseas and you will really feel the need to connect with others who can relate to what you are going through.</a:t>
            </a:r>
            <a:endParaRPr lang="en-US" sz="1400" dirty="0">
              <a:latin typeface="National" panose="02000503000000020004" pitchFamily="50" charset="0"/>
              <a:ea typeface="National" panose="02000503000000020004" pitchFamily="50"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FAE8DBA-E1DD-430C-BB01-6B180E062F59}" type="slidenum">
              <a:rPr lang="en-US" smtClean="0"/>
              <a:t>15</a:t>
            </a:fld>
            <a:endParaRPr lang="en-US"/>
          </a:p>
        </p:txBody>
      </p:sp>
    </p:spTree>
    <p:extLst>
      <p:ext uri="{BB962C8B-B14F-4D97-AF65-F5344CB8AC3E}">
        <p14:creationId xmlns:p14="http://schemas.microsoft.com/office/powerpoint/2010/main" val="3976035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tabLst>
                <a:tab pos="2212962" algn="l"/>
              </a:tabLst>
            </a:pPr>
            <a:r>
              <a:rPr lang="en-US" dirty="0">
                <a:latin typeface="National" panose="02000503000000020004" pitchFamily="50" charset="0"/>
                <a:ea typeface="National" panose="02000503000000020004" pitchFamily="50" charset="0"/>
                <a:cs typeface="Arial" panose="020B0604020202020204" pitchFamily="34" charset="0"/>
              </a:rPr>
              <a:t>Ask students what will help them readjust?</a:t>
            </a:r>
            <a:endParaRPr lang="en-US" i="1" dirty="0">
              <a:latin typeface="National" panose="02000503000000020004" pitchFamily="50" charset="0"/>
              <a:ea typeface="National" panose="02000503000000020004" pitchFamily="50" charset="0"/>
              <a:cs typeface="Arial" panose="020B0604020202020204" pitchFamily="34" charset="0"/>
            </a:endParaRPr>
          </a:p>
          <a:p>
            <a:pPr>
              <a:lnSpc>
                <a:spcPct val="115000"/>
              </a:lnSpc>
              <a:spcAft>
                <a:spcPts val="1000"/>
              </a:spcAft>
              <a:tabLst>
                <a:tab pos="2212962" algn="l"/>
              </a:tabLst>
            </a:pPr>
            <a:r>
              <a:rPr lang="en-US" dirty="0">
                <a:latin typeface="National" panose="02000503000000020004" pitchFamily="50" charset="0"/>
                <a:ea typeface="National" panose="02000503000000020004" pitchFamily="50" charset="0"/>
                <a:cs typeface="Arial" panose="020B0604020202020204" pitchFamily="34" charset="0"/>
              </a:rPr>
              <a:t>- patterns- going to school, going to sports practice</a:t>
            </a:r>
          </a:p>
          <a:p>
            <a:pPr>
              <a:lnSpc>
                <a:spcPct val="115000"/>
              </a:lnSpc>
              <a:spcAft>
                <a:spcPts val="1000"/>
              </a:spcAft>
              <a:tabLst>
                <a:tab pos="2212962" algn="l"/>
              </a:tabLst>
            </a:pPr>
            <a:r>
              <a:rPr lang="en-US" dirty="0">
                <a:latin typeface="National" panose="02000503000000020004" pitchFamily="50" charset="0"/>
                <a:ea typeface="National" panose="02000503000000020004" pitchFamily="50" charset="0"/>
                <a:cs typeface="Arial" panose="020B0604020202020204" pitchFamily="34" charset="0"/>
              </a:rPr>
              <a:t>- reconnecting with friends and hearing about their activities over the year</a:t>
            </a:r>
          </a:p>
          <a:p>
            <a:pPr>
              <a:lnSpc>
                <a:spcPct val="115000"/>
              </a:lnSpc>
              <a:spcAft>
                <a:spcPts val="1000"/>
              </a:spcAft>
              <a:tabLst>
                <a:tab pos="2212962" algn="l"/>
              </a:tabLst>
            </a:pPr>
            <a:r>
              <a:rPr lang="en-US" dirty="0">
                <a:latin typeface="National" panose="02000503000000020004" pitchFamily="50" charset="0"/>
                <a:ea typeface="National" panose="02000503000000020004" pitchFamily="50" charset="0"/>
                <a:cs typeface="Arial" panose="020B0604020202020204" pitchFamily="34" charset="0"/>
              </a:rPr>
              <a:t>- Setting new goals</a:t>
            </a:r>
          </a:p>
          <a:p>
            <a:pPr>
              <a:lnSpc>
                <a:spcPct val="115000"/>
              </a:lnSpc>
              <a:spcAft>
                <a:spcPts val="1000"/>
              </a:spcAft>
              <a:tabLst>
                <a:tab pos="2212962" algn="l"/>
              </a:tabLst>
            </a:pPr>
            <a:r>
              <a:rPr lang="en-US" dirty="0">
                <a:latin typeface="National" panose="02000503000000020004" pitchFamily="50" charset="0"/>
                <a:ea typeface="National" panose="02000503000000020004" pitchFamily="50" charset="0"/>
                <a:cs typeface="Arial" panose="020B0604020202020204" pitchFamily="34" charset="0"/>
              </a:rPr>
              <a:t>- Thinking about how the exchange year has helped you grow</a:t>
            </a:r>
          </a:p>
          <a:p>
            <a:pPr>
              <a:lnSpc>
                <a:spcPct val="115000"/>
              </a:lnSpc>
              <a:spcAft>
                <a:spcPts val="1000"/>
              </a:spcAft>
              <a:tabLst>
                <a:tab pos="2212962" algn="l"/>
              </a:tabLst>
            </a:pPr>
            <a:r>
              <a:rPr lang="en-US" dirty="0">
                <a:latin typeface="National" panose="02000503000000020004" pitchFamily="50" charset="0"/>
                <a:ea typeface="National" panose="02000503000000020004" pitchFamily="50" charset="0"/>
                <a:cs typeface="Arial" panose="020B0604020202020204" pitchFamily="34" charset="0"/>
              </a:rPr>
              <a:t>- Continue to pursue new interest that were developed while on exchange</a:t>
            </a:r>
          </a:p>
          <a:p>
            <a:pPr>
              <a:lnSpc>
                <a:spcPct val="115000"/>
              </a:lnSpc>
              <a:spcAft>
                <a:spcPts val="1000"/>
              </a:spcAft>
              <a:tabLst>
                <a:tab pos="2212962" algn="l"/>
              </a:tabLst>
            </a:pPr>
            <a:endParaRPr lang="en-US" dirty="0">
              <a:latin typeface="National" panose="02000503000000020004" pitchFamily="50" charset="0"/>
              <a:ea typeface="National" panose="02000503000000020004" pitchFamily="50" charset="0"/>
              <a:cs typeface="Arial" panose="020B0604020202020204" pitchFamily="34" charset="0"/>
            </a:endParaRPr>
          </a:p>
          <a:p>
            <a:pPr>
              <a:lnSpc>
                <a:spcPct val="115000"/>
              </a:lnSpc>
              <a:spcAft>
                <a:spcPts val="1000"/>
              </a:spcAft>
              <a:tabLst>
                <a:tab pos="2212962" algn="l"/>
              </a:tabLst>
            </a:pPr>
            <a:r>
              <a:rPr lang="en-US" dirty="0" smtClean="0">
                <a:latin typeface="National" panose="02000503000000020004" pitchFamily="50" charset="0"/>
                <a:ea typeface="National" panose="02000503000000020004" pitchFamily="50" charset="0"/>
                <a:cs typeface="Arial" panose="020B0604020202020204" pitchFamily="34" charset="0"/>
              </a:rPr>
              <a:t>Bring up the </a:t>
            </a:r>
            <a:r>
              <a:rPr lang="en-US" b="1" dirty="0" smtClean="0">
                <a:latin typeface="National" panose="02000503000000020004" pitchFamily="50" charset="0"/>
                <a:ea typeface="National" panose="02000503000000020004" pitchFamily="50" charset="0"/>
                <a:cs typeface="Arial" panose="020B0604020202020204" pitchFamily="34" charset="0"/>
              </a:rPr>
              <a:t>Practical Tips for Re- Adjustment </a:t>
            </a:r>
            <a:r>
              <a:rPr lang="en-US" dirty="0" smtClean="0">
                <a:latin typeface="National" panose="02000503000000020004" pitchFamily="50" charset="0"/>
                <a:ea typeface="National" panose="02000503000000020004" pitchFamily="50" charset="0"/>
                <a:cs typeface="Arial" panose="020B0604020202020204" pitchFamily="34" charset="0"/>
              </a:rPr>
              <a:t>handout- </a:t>
            </a:r>
            <a:r>
              <a:rPr lang="en-US" b="1" dirty="0" smtClean="0">
                <a:latin typeface="National" panose="02000503000000020004" pitchFamily="50" charset="0"/>
                <a:ea typeface="National" panose="02000503000000020004" pitchFamily="50" charset="0"/>
                <a:cs typeface="Arial" panose="020B0604020202020204" pitchFamily="34" charset="0"/>
              </a:rPr>
              <a:t>(on Re- Entry website) </a:t>
            </a:r>
            <a:r>
              <a:rPr lang="en-US" baseline="0" dirty="0" smtClean="0">
                <a:latin typeface="National" panose="02000503000000020004" pitchFamily="50" charset="0"/>
                <a:ea typeface="National" panose="02000503000000020004" pitchFamily="50" charset="0"/>
                <a:cs typeface="Arial" panose="020B0604020202020204" pitchFamily="34" charset="0"/>
              </a:rPr>
              <a:t>ask student to take a look and choose a strategy that they will try</a:t>
            </a:r>
            <a:r>
              <a:rPr lang="en-US" dirty="0" smtClean="0">
                <a:latin typeface="National" panose="02000503000000020004" pitchFamily="50" charset="0"/>
                <a:ea typeface="National" panose="02000503000000020004" pitchFamily="50" charset="0"/>
                <a:cs typeface="Arial" panose="020B0604020202020204" pitchFamily="34" charset="0"/>
              </a:rPr>
              <a:t> </a:t>
            </a:r>
            <a:endParaRPr lang="en-US" dirty="0">
              <a:latin typeface="National" panose="02000503000000020004" pitchFamily="50" charset="0"/>
              <a:ea typeface="National" panose="02000503000000020004" pitchFamily="50" charset="0"/>
              <a:cs typeface="Arial" panose="020B0604020202020204" pitchFamily="34" charset="0"/>
            </a:endParaRPr>
          </a:p>
          <a:p>
            <a:pPr>
              <a:lnSpc>
                <a:spcPct val="115000"/>
              </a:lnSpc>
              <a:spcAft>
                <a:spcPts val="1000"/>
              </a:spcAft>
              <a:tabLst>
                <a:tab pos="2212962" algn="l"/>
              </a:tabLst>
            </a:pPr>
            <a:endParaRPr lang="en-US" i="1" dirty="0">
              <a:latin typeface="National" panose="02000503000000020004" pitchFamily="50" charset="0"/>
              <a:ea typeface="National" panose="02000503000000020004" pitchFamily="50" charset="0"/>
              <a:cs typeface="Arial" panose="020B0604020202020204" pitchFamily="34" charset="0"/>
            </a:endParaRPr>
          </a:p>
          <a:p>
            <a:pPr>
              <a:lnSpc>
                <a:spcPct val="115000"/>
              </a:lnSpc>
              <a:spcAft>
                <a:spcPts val="1000"/>
              </a:spcAft>
              <a:tabLst>
                <a:tab pos="2212962" algn="l"/>
              </a:tabLst>
            </a:pPr>
            <a:r>
              <a:rPr lang="en-US" i="1" dirty="0">
                <a:latin typeface="National" panose="02000503000000020004" pitchFamily="50" charset="0"/>
                <a:ea typeface="National" panose="02000503000000020004" pitchFamily="50" charset="0"/>
                <a:cs typeface="Arial" panose="020B0604020202020204" pitchFamily="34" charset="0"/>
              </a:rPr>
              <a:t>This stage is characterized by a gradual re-adjustment to life at home. </a:t>
            </a:r>
            <a:endParaRPr lang="en-US" dirty="0"/>
          </a:p>
          <a:p>
            <a:pPr>
              <a:lnSpc>
                <a:spcPct val="115000"/>
              </a:lnSpc>
              <a:spcAft>
                <a:spcPts val="1019"/>
              </a:spcAft>
              <a:tabLst>
                <a:tab pos="2212962" algn="l"/>
              </a:tabLst>
            </a:pPr>
            <a:r>
              <a:rPr lang="en-US" i="1" dirty="0">
                <a:latin typeface="National" panose="02000503000000020004" pitchFamily="50" charset="0"/>
                <a:ea typeface="National" panose="02000503000000020004" pitchFamily="50" charset="0"/>
                <a:cs typeface="Arial" panose="020B0604020202020204" pitchFamily="34" charset="0"/>
              </a:rPr>
              <a:t>You begin to fall into familiar or new routines which provide rhythm to your daily life.</a:t>
            </a:r>
            <a:endParaRPr lang="en-US" dirty="0">
              <a:latin typeface="National" panose="02000503000000020004" pitchFamily="50" charset="0"/>
              <a:ea typeface="National" panose="02000503000000020004" pitchFamily="50" charset="0"/>
              <a:cs typeface="Arial" panose="020B0604020202020204" pitchFamily="34" charset="0"/>
            </a:endParaRPr>
          </a:p>
          <a:p>
            <a:pPr defTabSz="931774">
              <a:defRPr/>
            </a:pPr>
            <a:r>
              <a:rPr lang="en-US" i="1" dirty="0">
                <a:latin typeface="National" panose="02000503000000020004" pitchFamily="50" charset="0"/>
                <a:ea typeface="National" panose="02000503000000020004" pitchFamily="50" charset="0"/>
                <a:cs typeface="Arial" panose="020B0604020202020204" pitchFamily="34" charset="0"/>
              </a:rPr>
              <a:t> Less and less about life “back home” surprises, angers or frustrates you. Any self-imposed isolation subsides and you can more easily express yourself in your native language. You begin to fall into familiar or new routines which provide rhythm to your daily life.</a:t>
            </a:r>
            <a:endParaRPr lang="en-US" dirty="0">
              <a:latin typeface="National" panose="02000503000000020004" pitchFamily="50" charset="0"/>
              <a:ea typeface="National" panose="02000503000000020004" pitchFamily="50"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FAE8DBA-E1DD-430C-BB01-6B180E062F59}" type="slidenum">
              <a:rPr lang="en-US" smtClean="0"/>
              <a:t>16</a:t>
            </a:fld>
            <a:endParaRPr lang="en-US"/>
          </a:p>
        </p:txBody>
      </p:sp>
    </p:spTree>
    <p:extLst>
      <p:ext uri="{BB962C8B-B14F-4D97-AF65-F5344CB8AC3E}">
        <p14:creationId xmlns:p14="http://schemas.microsoft.com/office/powerpoint/2010/main" val="3352831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a:t>
            </a:r>
          </a:p>
          <a:p>
            <a:r>
              <a:rPr lang="en-US" dirty="0"/>
              <a:t>What is meant by integration? </a:t>
            </a:r>
            <a:endParaRPr lang="en-US" dirty="0">
              <a:latin typeface="Calibri"/>
              <a:cs typeface="Calibri"/>
            </a:endParaRPr>
          </a:p>
          <a:p>
            <a:r>
              <a:rPr lang="en-US" dirty="0">
                <a:latin typeface="National" panose="02000503000000020004" pitchFamily="50" charset="0"/>
                <a:cs typeface="Arial" panose="020B0604020202020204" pitchFamily="34" charset="0"/>
              </a:rPr>
              <a:t>What is being integrated?</a:t>
            </a:r>
          </a:p>
          <a:p>
            <a:pPr>
              <a:tabLst>
                <a:tab pos="2212962" algn="l"/>
              </a:tabLst>
            </a:pPr>
            <a:endParaRPr lang="en-US" dirty="0">
              <a:latin typeface="National" panose="02000503000000020004" pitchFamily="50" charset="0"/>
              <a:ea typeface="National" panose="02000503000000020004" pitchFamily="50" charset="0"/>
              <a:cs typeface="Arial" panose="020B0604020202020204" pitchFamily="34" charset="0"/>
            </a:endParaRPr>
          </a:p>
          <a:p>
            <a:pPr>
              <a:tabLst>
                <a:tab pos="2212962" algn="l"/>
              </a:tabLst>
            </a:pPr>
            <a:r>
              <a:rPr lang="en-US" dirty="0">
                <a:latin typeface="National" panose="02000503000000020004" pitchFamily="50" charset="0"/>
                <a:ea typeface="National" panose="02000503000000020004" pitchFamily="50" charset="0"/>
                <a:cs typeface="Arial" panose="020B0604020202020204" pitchFamily="34" charset="0"/>
              </a:rPr>
              <a:t>The New YOU is integrating into your home country- this is exciting!</a:t>
            </a:r>
          </a:p>
          <a:p>
            <a:pPr>
              <a:tabLst>
                <a:tab pos="2212962" algn="l"/>
              </a:tabLst>
            </a:pPr>
            <a:endParaRPr lang="en-US" dirty="0">
              <a:latin typeface="National" panose="02000503000000020004" pitchFamily="50" charset="0"/>
              <a:ea typeface="National" panose="02000503000000020004" pitchFamily="50" charset="0"/>
              <a:cs typeface="Arial" panose="020B0604020202020204" pitchFamily="34" charset="0"/>
            </a:endParaRPr>
          </a:p>
          <a:p>
            <a:pPr>
              <a:lnSpc>
                <a:spcPct val="115000"/>
              </a:lnSpc>
              <a:spcAft>
                <a:spcPts val="1019"/>
              </a:spcAft>
              <a:tabLst>
                <a:tab pos="2212962" algn="l"/>
              </a:tabLst>
            </a:pPr>
            <a:r>
              <a:rPr lang="en-US" dirty="0">
                <a:latin typeface="National" panose="02000503000000020004" pitchFamily="50" charset="0"/>
                <a:ea typeface="National" panose="02000503000000020004" pitchFamily="50" charset="0"/>
                <a:cs typeface="Arial" panose="020B0604020202020204" pitchFamily="34" charset="0"/>
              </a:rPr>
              <a:t>We also hope at this stage you will recognize the many ways in which you have grown as a result of your experience and actively seek out ways to use the knowledge, skills and attitudes that you gained in the </a:t>
            </a:r>
            <a:r>
              <a:rPr lang="en-US" dirty="0" err="1">
                <a:latin typeface="National" panose="02000503000000020004" pitchFamily="50" charset="0"/>
                <a:ea typeface="National" panose="02000503000000020004" pitchFamily="50" charset="0"/>
                <a:cs typeface="Arial" panose="020B0604020202020204" pitchFamily="34" charset="0"/>
              </a:rPr>
              <a:t>process.At</a:t>
            </a:r>
            <a:r>
              <a:rPr lang="en-US" dirty="0">
                <a:latin typeface="National" panose="02000503000000020004" pitchFamily="50" charset="0"/>
                <a:ea typeface="National" panose="02000503000000020004" pitchFamily="50" charset="0"/>
                <a:cs typeface="Arial" panose="020B0604020202020204" pitchFamily="34" charset="0"/>
              </a:rPr>
              <a:t> this point you will have found your place, so to speak, back home. You will have established or reestablished relationships with a circle of people with whom you feel comfortable and have a more balanced perspective on both life in your home country and in America. You may find that your behaviors, beliefs, attitudes and values have shifted a little or a lot as a result of your cross-cultural encounter. We also hope at this stage you will recognize the many ways in which you have grown as a result of your experience and actively seek out ways to use the knowledge, skills and attitudes that you gained in the process.</a:t>
            </a:r>
            <a:endParaRPr lang="en-US" dirty="0">
              <a:latin typeface="National"/>
              <a:ea typeface="National" panose="02000503000000020004" pitchFamily="50" charset="0"/>
              <a:cs typeface="Calibri"/>
            </a:endParaRPr>
          </a:p>
          <a:p>
            <a:endParaRPr lang="en-US" baseline="0" dirty="0"/>
          </a:p>
          <a:p>
            <a:endParaRPr lang="en-US" baseline="0">
              <a:cs typeface="Calibri"/>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6FAE8DBA-E1DD-430C-BB01-6B180E062F59}" type="slidenum">
              <a:rPr lang="en-US" smtClean="0"/>
              <a:t>17</a:t>
            </a:fld>
            <a:endParaRPr lang="en-US"/>
          </a:p>
        </p:txBody>
      </p:sp>
    </p:spTree>
    <p:extLst>
      <p:ext uri="{BB962C8B-B14F-4D97-AF65-F5344CB8AC3E}">
        <p14:creationId xmlns:p14="http://schemas.microsoft.com/office/powerpoint/2010/main" val="3071368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t>
            </a:r>
            <a:r>
              <a:rPr lang="en-US" dirty="0">
                <a:cs typeface="Calibri"/>
              </a:rPr>
              <a:t>students to read silently to themselves. </a:t>
            </a:r>
          </a:p>
          <a:p>
            <a:r>
              <a:rPr lang="en-US" dirty="0">
                <a:cs typeface="Calibri"/>
              </a:rPr>
              <a:t>Ask a few students  to share they connect with in this section and why.</a:t>
            </a:r>
          </a:p>
          <a:p>
            <a:endParaRPr lang="en-US" dirty="0">
              <a:cs typeface="Calibri"/>
            </a:endParaRPr>
          </a:p>
          <a:p>
            <a:r>
              <a:rPr lang="en-US" dirty="0">
                <a:cs typeface="Calibri"/>
              </a:rPr>
              <a:t>Points to emphasize:</a:t>
            </a:r>
          </a:p>
          <a:p>
            <a:r>
              <a:rPr lang="en-US" dirty="0">
                <a:cs typeface="Calibri"/>
              </a:rPr>
              <a:t> You do have a second home in the US- keep in touch with family, friends and YFU- you are always welcome and you are part of the YFU community- stay involved with YFU in your home country.</a:t>
            </a:r>
          </a:p>
          <a:p>
            <a:r>
              <a:rPr lang="en-US" dirty="0">
                <a:cs typeface="Calibri"/>
              </a:rPr>
              <a:t>Combine your New Me with your past personality- be proud, you have learned so much and can contribute to the world as a global citizen</a:t>
            </a:r>
          </a:p>
          <a:p>
            <a:endParaRPr lang="en-US" dirty="0">
              <a:cs typeface="Calibri"/>
            </a:endParaRPr>
          </a:p>
        </p:txBody>
      </p:sp>
      <p:sp>
        <p:nvSpPr>
          <p:cNvPr id="4" name="Slide Number Placeholder 3"/>
          <p:cNvSpPr>
            <a:spLocks noGrp="1"/>
          </p:cNvSpPr>
          <p:nvPr>
            <p:ph type="sldNum" sz="quarter" idx="10"/>
          </p:nvPr>
        </p:nvSpPr>
        <p:spPr/>
        <p:txBody>
          <a:bodyPr/>
          <a:lstStyle/>
          <a:p>
            <a:fld id="{6FAE8DBA-E1DD-430C-BB01-6B180E062F59}" type="slidenum">
              <a:rPr lang="en-US" smtClean="0"/>
              <a:t>18</a:t>
            </a:fld>
            <a:endParaRPr lang="en-US"/>
          </a:p>
        </p:txBody>
      </p:sp>
    </p:spTree>
    <p:extLst>
      <p:ext uri="{BB962C8B-B14F-4D97-AF65-F5344CB8AC3E}">
        <p14:creationId xmlns:p14="http://schemas.microsoft.com/office/powerpoint/2010/main" val="2287076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Have the students read through the </a:t>
            </a:r>
            <a:r>
              <a:rPr lang="en-US" i="1" dirty="0"/>
              <a:t>Tips for a Positive Goodbye</a:t>
            </a:r>
            <a:r>
              <a:rPr lang="en-US" i="1" dirty="0">
                <a:cs typeface="Calibri"/>
              </a:rPr>
              <a:t>.</a:t>
            </a:r>
            <a:endParaRPr lang="en-US" dirty="0"/>
          </a:p>
          <a:p>
            <a:r>
              <a:rPr lang="en-US" dirty="0">
                <a:cs typeface="Calibri"/>
              </a:rPr>
              <a:t>Ask:</a:t>
            </a:r>
            <a:r>
              <a:rPr lang="en-US" i="1" dirty="0">
                <a:cs typeface="Calibri"/>
              </a:rPr>
              <a:t> </a:t>
            </a:r>
          </a:p>
          <a:p>
            <a:r>
              <a:rPr lang="en-US" i="1" dirty="0">
                <a:cs typeface="Calibri"/>
              </a:rPr>
              <a:t>Why do we need to think about our host families?</a:t>
            </a:r>
          </a:p>
          <a:p>
            <a:r>
              <a:rPr lang="en-US" i="1" dirty="0">
                <a:cs typeface="Calibri"/>
              </a:rPr>
              <a:t>What can you do to show your host family that you appreciate all they have done?</a:t>
            </a:r>
          </a:p>
          <a:p>
            <a:r>
              <a:rPr lang="en-US" i="1" dirty="0">
                <a:cs typeface="Calibri"/>
              </a:rPr>
              <a:t>Is anyone planning anything special to show their host family thanks?</a:t>
            </a:r>
          </a:p>
          <a:p>
            <a:endParaRPr lang="en-US" i="1" dirty="0">
              <a:cs typeface="Calibri"/>
            </a:endParaRPr>
          </a:p>
          <a:p>
            <a:r>
              <a:rPr lang="en-US" i="1" dirty="0">
                <a:cs typeface="Calibri"/>
              </a:rPr>
              <a:t>Why do you need to think about the balance between family and friends?</a:t>
            </a:r>
          </a:p>
          <a:p>
            <a:r>
              <a:rPr lang="en-US" i="1" dirty="0">
                <a:cs typeface="Calibri"/>
              </a:rPr>
              <a:t>What are some of the loose ends that you will need to take care of?</a:t>
            </a:r>
          </a:p>
          <a:p>
            <a:endParaRPr lang="en-US" i="1" dirty="0">
              <a:cs typeface="Calibri"/>
            </a:endParaRPr>
          </a:p>
          <a:p>
            <a:endParaRPr lang="en-US" i="1" dirty="0">
              <a:cs typeface="Calibri"/>
            </a:endParaRPr>
          </a:p>
          <a:p>
            <a:endParaRPr lang="en-US" i="1"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6FAE8DBA-E1DD-430C-BB01-6B180E062F59}" type="slidenum">
              <a:rPr lang="en-US" smtClean="0"/>
              <a:t>19</a:t>
            </a:fld>
            <a:endParaRPr lang="en-US"/>
          </a:p>
        </p:txBody>
      </p:sp>
    </p:spTree>
    <p:extLst>
      <p:ext uri="{BB962C8B-B14F-4D97-AF65-F5344CB8AC3E}">
        <p14:creationId xmlns:p14="http://schemas.microsoft.com/office/powerpoint/2010/main" val="184825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a:t>Use </a:t>
            </a:r>
            <a:r>
              <a:rPr lang="en-US" altLang="en-US" dirty="0"/>
              <a:t>the mouse to introduce the mute/unmute button, chat and raise hand feature.  Encourage people to engage and ask questions. </a:t>
            </a:r>
          </a:p>
          <a:p>
            <a:pPr defTabSz="931774">
              <a:defRPr/>
            </a:pPr>
            <a:r>
              <a:rPr lang="en-US" altLang="en-US" dirty="0"/>
              <a:t>Determine by size of your group if you want to have them muted, then unmute to ask questions  </a:t>
            </a:r>
            <a:r>
              <a:rPr lang="en-US" altLang="en-US" b="1" dirty="0"/>
              <a:t>or</a:t>
            </a:r>
            <a:r>
              <a:rPr lang="en-US" altLang="en-US" dirty="0"/>
              <a:t> leave them unmuted, and share that with the group so people know how to ask questions on the call.</a:t>
            </a:r>
          </a:p>
          <a:p>
            <a:pPr defTabSz="931774">
              <a:defRPr/>
            </a:pPr>
            <a:endParaRPr lang="en-US" altLang="en-US" dirty="0"/>
          </a:p>
          <a:p>
            <a:pPr defTabSz="931774">
              <a:defRPr/>
            </a:pPr>
            <a:r>
              <a:rPr lang="en-US" altLang="en-US" b="1" dirty="0"/>
              <a:t>You will also need some paper and a pen for some of the activities</a:t>
            </a:r>
          </a:p>
        </p:txBody>
      </p:sp>
    </p:spTree>
    <p:extLst>
      <p:ext uri="{BB962C8B-B14F-4D97-AF65-F5344CB8AC3E}">
        <p14:creationId xmlns:p14="http://schemas.microsoft.com/office/powerpoint/2010/main" val="230354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Ask student to use the </a:t>
            </a:r>
            <a:r>
              <a:rPr lang="en-US" dirty="0" err="1">
                <a:cs typeface="Calibri"/>
              </a:rPr>
              <a:t>chatbox</a:t>
            </a:r>
            <a:r>
              <a:rPr lang="en-US" dirty="0">
                <a:cs typeface="Calibri"/>
              </a:rPr>
              <a:t> to list some of things then need to do to get ready for departure in regards to logistics</a:t>
            </a:r>
          </a:p>
          <a:p>
            <a:endParaRPr lang="en-US" dirty="0">
              <a:cs typeface="Calibri"/>
            </a:endParaRPr>
          </a:p>
          <a:p>
            <a:r>
              <a:rPr lang="en-US" dirty="0">
                <a:cs typeface="Calibri"/>
              </a:rPr>
              <a:t>-do you know your departure date?  did you read the email from YFU travel that has this information? You may not get the info of times and airlines until three weeks before departure. But you should know the date of departure. </a:t>
            </a:r>
          </a:p>
          <a:p>
            <a:r>
              <a:rPr lang="en-US" dirty="0">
                <a:cs typeface="Calibri"/>
              </a:rPr>
              <a:t>find out about airline weight limits</a:t>
            </a:r>
            <a:endParaRPr lang="en-US" dirty="0"/>
          </a:p>
          <a:p>
            <a:r>
              <a:rPr lang="en-US" dirty="0">
                <a:cs typeface="Calibri"/>
              </a:rPr>
              <a:t>- figure out what to pack- should you leave some things in the US (extra clothes can be donated)</a:t>
            </a:r>
          </a:p>
          <a:p>
            <a:r>
              <a:rPr lang="en-US" dirty="0">
                <a:cs typeface="Calibri"/>
              </a:rPr>
              <a:t>Do you need to ships some items in advance, or are you prepared to pay for additional luggage?</a:t>
            </a:r>
          </a:p>
          <a:p>
            <a:endParaRPr lang="en-US" dirty="0">
              <a:cs typeface="Calibri"/>
            </a:endParaRPr>
          </a:p>
        </p:txBody>
      </p:sp>
      <p:sp>
        <p:nvSpPr>
          <p:cNvPr id="4" name="Slide Number Placeholder 3"/>
          <p:cNvSpPr>
            <a:spLocks noGrp="1"/>
          </p:cNvSpPr>
          <p:nvPr>
            <p:ph type="sldNum" sz="quarter" idx="10"/>
          </p:nvPr>
        </p:nvSpPr>
        <p:spPr/>
        <p:txBody>
          <a:bodyPr/>
          <a:lstStyle/>
          <a:p>
            <a:fld id="{6FAE8DBA-E1DD-430C-BB01-6B180E062F59}" type="slidenum">
              <a:rPr lang="en-US" smtClean="0"/>
              <a:t>20</a:t>
            </a:fld>
            <a:endParaRPr lang="en-US"/>
          </a:p>
        </p:txBody>
      </p:sp>
    </p:spTree>
    <p:extLst>
      <p:ext uri="{BB962C8B-B14F-4D97-AF65-F5344CB8AC3E}">
        <p14:creationId xmlns:p14="http://schemas.microsoft.com/office/powerpoint/2010/main" val="2800799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Thank the students for joining the Re Entry orientation webinar.  Encourage the students to celebrate their and their families’ accomplishments in the journey from visiting to belonging. </a:t>
            </a:r>
          </a:p>
          <a:p>
            <a:pPr lvl="0"/>
            <a:endParaRPr lang="en-US" dirty="0"/>
          </a:p>
          <a:p>
            <a:r>
              <a:rPr lang="en-US" dirty="0"/>
              <a:t>Ask if they have any questions  </a:t>
            </a:r>
            <a:endParaRPr lang="en-US" dirty="0">
              <a:cs typeface="Calibri"/>
            </a:endParaRPr>
          </a:p>
          <a:p>
            <a:pPr lvl="0"/>
            <a:endParaRPr lang="en-US" dirty="0"/>
          </a:p>
          <a:p>
            <a:r>
              <a:rPr lang="en-US" dirty="0"/>
              <a:t>Note: If within 3 weeks of students departure, take names of any students who have not received travel information (flight info) and send this info to travel once the webinar ends.</a:t>
            </a:r>
            <a:endParaRPr lang="en-US" dirty="0">
              <a:cs typeface="Calibri"/>
            </a:endParaRPr>
          </a:p>
          <a:p>
            <a:pPr lvl="0"/>
            <a:endParaRPr lang="en-US" dirty="0"/>
          </a:p>
          <a:p>
            <a:r>
              <a:rPr lang="en-US" dirty="0"/>
              <a:t>Close the webinar by reviewing the objectives and then reading Ruby’s poem. </a:t>
            </a:r>
          </a:p>
        </p:txBody>
      </p:sp>
      <p:sp>
        <p:nvSpPr>
          <p:cNvPr id="4" name="Slide Number Placeholder 3"/>
          <p:cNvSpPr>
            <a:spLocks noGrp="1"/>
          </p:cNvSpPr>
          <p:nvPr>
            <p:ph type="sldNum" sz="quarter" idx="10"/>
          </p:nvPr>
        </p:nvSpPr>
        <p:spPr/>
        <p:txBody>
          <a:bodyPr/>
          <a:lstStyle/>
          <a:p>
            <a:fld id="{6FAE8DBA-E1DD-430C-BB01-6B180E062F59}" type="slidenum">
              <a:rPr lang="en-US" smtClean="0"/>
              <a:t>21</a:t>
            </a:fld>
            <a:endParaRPr lang="en-US"/>
          </a:p>
        </p:txBody>
      </p:sp>
    </p:spTree>
    <p:extLst>
      <p:ext uri="{BB962C8B-B14F-4D97-AF65-F5344CB8AC3E}">
        <p14:creationId xmlns:p14="http://schemas.microsoft.com/office/powerpoint/2010/main" val="230681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review the objectives on this slide and answer any questions</a:t>
            </a:r>
            <a:r>
              <a:rPr lang="en-US" baseline="0" dirty="0"/>
              <a:t> students may have.</a:t>
            </a:r>
            <a:endParaRPr lang="en-US" dirty="0"/>
          </a:p>
        </p:txBody>
      </p:sp>
      <p:sp>
        <p:nvSpPr>
          <p:cNvPr id="4" name="Slide Number Placeholder 3"/>
          <p:cNvSpPr>
            <a:spLocks noGrp="1"/>
          </p:cNvSpPr>
          <p:nvPr>
            <p:ph type="sldNum" sz="quarter" idx="10"/>
          </p:nvPr>
        </p:nvSpPr>
        <p:spPr/>
        <p:txBody>
          <a:bodyPr/>
          <a:lstStyle/>
          <a:p>
            <a:fld id="{6FAE8DBA-E1DD-430C-BB01-6B180E062F59}" type="slidenum">
              <a:rPr lang="en-US" smtClean="0"/>
              <a:t>22</a:t>
            </a:fld>
            <a:endParaRPr lang="en-US"/>
          </a:p>
        </p:txBody>
      </p:sp>
    </p:spTree>
    <p:extLst>
      <p:ext uri="{BB962C8B-B14F-4D97-AF65-F5344CB8AC3E}">
        <p14:creationId xmlns:p14="http://schemas.microsoft.com/office/powerpoint/2010/main" val="388527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 student to quickly go through the agenda for the webinar</a:t>
            </a:r>
            <a:r>
              <a:rPr lang="en-US" dirty="0">
                <a:cs typeface="Calibri"/>
              </a:rPr>
              <a:t>. Ask the students what kinds of things they think will be discussed during the webinar (use chat box). Ask about the significance of the cartoon.</a:t>
            </a:r>
          </a:p>
          <a:p>
            <a:endParaRPr lang="en-US" dirty="0">
              <a:cs typeface="Calibri"/>
            </a:endParaRPr>
          </a:p>
          <a:p>
            <a:r>
              <a:rPr lang="en-US" dirty="0">
                <a:cs typeface="Calibri"/>
              </a:rPr>
              <a:t>Elephants are known to be highly intelligent and feel emotions, like humans do. And they are known for having amazing memories, especially associated with their "families" and friends. </a:t>
            </a: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6FAE8DBA-E1DD-430C-BB01-6B180E062F59}" type="slidenum">
              <a:rPr lang="en-US" smtClean="0"/>
              <a:t>3</a:t>
            </a:fld>
            <a:endParaRPr lang="en-US"/>
          </a:p>
        </p:txBody>
      </p:sp>
    </p:spTree>
    <p:extLst>
      <p:ext uri="{BB962C8B-B14F-4D97-AF65-F5344CB8AC3E}">
        <p14:creationId xmlns:p14="http://schemas.microsoft.com/office/powerpoint/2010/main" val="366027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 student to read aloud the objectives on this slide and answer any questions</a:t>
            </a:r>
            <a:r>
              <a:rPr lang="en-US" baseline="0" dirty="0"/>
              <a:t> students may have.</a:t>
            </a:r>
            <a:r>
              <a:rPr lang="en-US" dirty="0">
                <a:cs typeface="Calibri"/>
              </a:rPr>
              <a:t> Ask students to provide some examples of what these objectives will cover. Fill in gaps.</a:t>
            </a:r>
          </a:p>
          <a:p>
            <a:endParaRPr lang="en-US" dirty="0">
              <a:cs typeface="Calibri"/>
            </a:endParaRPr>
          </a:p>
          <a:p>
            <a:r>
              <a:rPr lang="en-US" dirty="0">
                <a:cs typeface="Calibri"/>
              </a:rPr>
              <a:t>- skills like resiliency, communication, dealing with challenges, adaptation strategies. Many students deepen their English speaking, writing and reading skills, cultural competencies, understanding first-hand US culture  versus stereotypes</a:t>
            </a:r>
          </a:p>
          <a:p>
            <a:endParaRPr lang="en-US" dirty="0">
              <a:cs typeface="Calibri"/>
            </a:endParaRPr>
          </a:p>
          <a:p>
            <a:r>
              <a:rPr lang="en-US" dirty="0">
                <a:cs typeface="Calibri"/>
              </a:rPr>
              <a:t>- saying goodbye is difficult for everyone- families, students, siblings friends. People deal with pain of saying goodbye in many different ways.</a:t>
            </a:r>
          </a:p>
          <a:p>
            <a:endParaRPr lang="en-US" dirty="0">
              <a:cs typeface="Calibri"/>
            </a:endParaRPr>
          </a:p>
          <a:p>
            <a:r>
              <a:rPr lang="en-US" dirty="0">
                <a:cs typeface="Calibri"/>
              </a:rPr>
              <a:t>- logistics for departure- what to pack, etc. Also, many details that need attention- school records, bills, etc.</a:t>
            </a:r>
          </a:p>
          <a:p>
            <a:endParaRPr lang="en-US" dirty="0">
              <a:cs typeface="Calibri"/>
            </a:endParaRPr>
          </a:p>
          <a:p>
            <a:r>
              <a:rPr lang="en-US" dirty="0">
                <a:cs typeface="Calibri"/>
              </a:rPr>
              <a:t>-re-entry can be hard for many reasons- reconnecting with friends and family etc. You can use the strategies you learned while on program to help you readjust to your home community. </a:t>
            </a:r>
          </a:p>
        </p:txBody>
      </p:sp>
      <p:sp>
        <p:nvSpPr>
          <p:cNvPr id="4" name="Slide Number Placeholder 3"/>
          <p:cNvSpPr>
            <a:spLocks noGrp="1"/>
          </p:cNvSpPr>
          <p:nvPr>
            <p:ph type="sldNum" sz="quarter" idx="10"/>
          </p:nvPr>
        </p:nvSpPr>
        <p:spPr/>
        <p:txBody>
          <a:bodyPr/>
          <a:lstStyle/>
          <a:p>
            <a:fld id="{6FAE8DBA-E1DD-430C-BB01-6B180E062F59}" type="slidenum">
              <a:rPr lang="en-US" smtClean="0"/>
              <a:t>4</a:t>
            </a:fld>
            <a:endParaRPr lang="en-US"/>
          </a:p>
        </p:txBody>
      </p:sp>
    </p:spTree>
    <p:extLst>
      <p:ext uri="{BB962C8B-B14F-4D97-AF65-F5344CB8AC3E}">
        <p14:creationId xmlns:p14="http://schemas.microsoft.com/office/powerpoint/2010/main" val="303307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kern="0" dirty="0">
                <a:latin typeface="Futura Std Light"/>
                <a:ea typeface="Calibri" panose="020F0502020204030204" pitchFamily="34" charset="0"/>
                <a:cs typeface="Times New Roman" panose="02020603050405020304" pitchFamily="18" charset="0"/>
              </a:rPr>
              <a:t>Introduce Amelie's letter to the students: </a:t>
            </a:r>
            <a:endParaRPr lang="en-US" b="1" kern="1600">
              <a:latin typeface="Futura Std Light"/>
              <a:ea typeface="Calibri" panose="020F0502020204030204" pitchFamily="34" charset="0"/>
              <a:cs typeface="Times New Roman" panose="02020603050405020304" pitchFamily="18" charset="0"/>
            </a:endParaRPr>
          </a:p>
          <a:p>
            <a:pPr defTabSz="931774">
              <a:defRPr/>
            </a:pPr>
            <a:endParaRPr lang="en-US" kern="0" dirty="0">
              <a:latin typeface="Futura Std Light"/>
              <a:ea typeface="Calibri" panose="020F0502020204030204" pitchFamily="34" charset="0"/>
              <a:cs typeface="Times New Roman" panose="02020603050405020304" pitchFamily="18" charset="0"/>
            </a:endParaRPr>
          </a:p>
          <a:p>
            <a:pPr defTabSz="931774">
              <a:defRPr/>
            </a:pPr>
            <a:r>
              <a:rPr lang="en-US" kern="0" dirty="0">
                <a:latin typeface="Futura Std Light"/>
                <a:ea typeface="Calibri" panose="020F0502020204030204" pitchFamily="34" charset="0"/>
                <a:cs typeface="Times New Roman" panose="02020603050405020304" pitchFamily="18" charset="0"/>
              </a:rPr>
              <a:t>Throughout this orientation, Amelie’s letter will be read and discussed. This letter is from a 2013-2014 German YFU student and it outlines some of the key themes relating to saying goodbye to American friends and family and returning to one’s home country</a:t>
            </a:r>
            <a:endParaRPr lang="en-US" b="1" kern="1600" dirty="0">
              <a:latin typeface="Futura Std Ligh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FAE8DBA-E1DD-430C-BB01-6B180E062F59}" type="slidenum">
              <a:rPr lang="en-US" smtClean="0"/>
              <a:t>5</a:t>
            </a:fld>
            <a:endParaRPr lang="en-US"/>
          </a:p>
        </p:txBody>
      </p:sp>
    </p:spTree>
    <p:extLst>
      <p:ext uri="{BB962C8B-B14F-4D97-AF65-F5344CB8AC3E}">
        <p14:creationId xmlns:p14="http://schemas.microsoft.com/office/powerpoint/2010/main" val="64685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a:t>
            </a:r>
            <a:r>
              <a:rPr lang="en-US" baseline="0" dirty="0"/>
              <a:t> are excerpts from Amelie’s letter….throughout this webinar, the letter will be read in it’s entirety.  </a:t>
            </a:r>
          </a:p>
          <a:p>
            <a:endParaRPr lang="en-US" baseline="0" dirty="0"/>
          </a:p>
          <a:p>
            <a:r>
              <a:rPr lang="en-US" dirty="0"/>
              <a:t>Ask students</a:t>
            </a:r>
            <a:r>
              <a:rPr lang="en-US" baseline="0" dirty="0"/>
              <a:t> to volunteer to read the parts of Amelie’s letter aloud to the group on the call, giving some emphasis to the bolded phrases of her letter. Encourage comments/discussion after each reading throughout the webinar.</a:t>
            </a:r>
            <a:r>
              <a:rPr lang="en-US" dirty="0">
                <a:cs typeface="Calibri"/>
              </a:rPr>
              <a:t> Use the chat box or ask for volunteers to respond to questions (or develop your own):</a:t>
            </a:r>
            <a:endParaRPr lang="en-US" baseline="0" dirty="0">
              <a:cs typeface="Calibri"/>
            </a:endParaRPr>
          </a:p>
          <a:p>
            <a:r>
              <a:rPr lang="en-US" dirty="0">
                <a:cs typeface="Calibri"/>
              </a:rPr>
              <a:t>Are you surprised that she is scared about going home, why or why not?</a:t>
            </a:r>
          </a:p>
          <a:p>
            <a:r>
              <a:rPr lang="en-US" dirty="0">
                <a:cs typeface="Calibri"/>
              </a:rPr>
              <a:t>Why is this an emotional time?</a:t>
            </a:r>
          </a:p>
          <a:p>
            <a:r>
              <a:rPr lang="en-US" dirty="0">
                <a:cs typeface="Calibri"/>
              </a:rPr>
              <a:t>What kinds of "problems or situations" do you think she is referring to?</a:t>
            </a:r>
          </a:p>
          <a:p>
            <a:r>
              <a:rPr lang="en-US" dirty="0">
                <a:cs typeface="Calibri"/>
              </a:rPr>
              <a:t>At the end she says, "that it will probably happen..." What will happen?  Do you think this will happen to you- why or why not?</a:t>
            </a:r>
          </a:p>
          <a:p>
            <a:r>
              <a:rPr lang="en-US" dirty="0">
                <a:cs typeface="Calibri"/>
              </a:rPr>
              <a:t>What do you think will be the biggest challenge with readjustment?</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6FAE8DBA-E1DD-430C-BB01-6B180E062F59}" type="slidenum">
              <a:rPr lang="en-US" smtClean="0"/>
              <a:t>6</a:t>
            </a:fld>
            <a:endParaRPr lang="en-US"/>
          </a:p>
        </p:txBody>
      </p:sp>
    </p:spTree>
    <p:extLst>
      <p:ext uri="{BB962C8B-B14F-4D97-AF65-F5344CB8AC3E}">
        <p14:creationId xmlns:p14="http://schemas.microsoft.com/office/powerpoint/2010/main" val="112971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Ask students to think about this and respond in chat box.</a:t>
            </a:r>
          </a:p>
          <a:p>
            <a:pPr defTabSz="931774">
              <a:defRPr/>
            </a:pPr>
            <a:r>
              <a:rPr lang="en-US" dirty="0"/>
              <a:t>This is intended to be a </a:t>
            </a:r>
            <a:r>
              <a:rPr lang="en-US" b="1" dirty="0"/>
              <a:t>quick</a:t>
            </a:r>
            <a:r>
              <a:rPr lang="en-US" dirty="0"/>
              <a:t> discussion to help students think about all they have accomplished during their exchange.  </a:t>
            </a:r>
          </a:p>
          <a:p>
            <a:pPr defTabSz="931774">
              <a:defRPr/>
            </a:pPr>
            <a:endParaRPr lang="en-US" dirty="0"/>
          </a:p>
          <a:p>
            <a:pPr defTabSz="931774">
              <a:defRPr/>
            </a:pPr>
            <a:r>
              <a:rPr lang="en-US" dirty="0">
                <a:cs typeface="Calibri"/>
              </a:rPr>
              <a:t>Explain that the next activity will require that they think and celebrate all the ways that they have changed and grown while on exchange. </a:t>
            </a:r>
          </a:p>
          <a:p>
            <a:pPr defTabSz="931774">
              <a:defRPr/>
            </a:pPr>
            <a:endParaRPr lang="en-US" dirty="0"/>
          </a:p>
          <a:p>
            <a:pPr defTabSz="931774">
              <a:defRPr/>
            </a:pPr>
            <a:r>
              <a:rPr lang="en-US" dirty="0"/>
              <a:t>Facilitator Note: During the New Me activity (next slide), the students will be thinking about their experiences and how they have changed and grown. </a:t>
            </a:r>
            <a:endParaRPr lang="en-US" dirty="0">
              <a:cs typeface="Calibri"/>
            </a:endParaRPr>
          </a:p>
          <a:p>
            <a:r>
              <a:rPr lang="en-US" dirty="0"/>
              <a:t>The </a:t>
            </a:r>
            <a:r>
              <a:rPr lang="en-US" i="1" dirty="0"/>
              <a:t>New Me</a:t>
            </a:r>
            <a:r>
              <a:rPr lang="en-US" dirty="0"/>
              <a:t> activity will help students articulate their new </a:t>
            </a:r>
            <a:r>
              <a:rPr lang="en-US" i="1" dirty="0"/>
              <a:t>Personal Culture.</a:t>
            </a:r>
            <a:r>
              <a:rPr lang="en-US" dirty="0"/>
              <a:t> Explain that it is likely that their Personal Culture/Individual Culture has changed as a result of their experiences living in another culture. Remind students that </a:t>
            </a:r>
            <a:r>
              <a:rPr lang="en-US" i="1" dirty="0"/>
              <a:t>Personal Culture</a:t>
            </a:r>
            <a:r>
              <a:rPr lang="en-US" dirty="0"/>
              <a:t> is made of one’s values, beliefs, attitudes, personality, and how one approaches the world. Use the iceberg graphic on the next slide and review the analogy of cultural behaviors as those above the water, whereas values and beliefs are below the water and often cannot be seen. </a:t>
            </a:r>
          </a:p>
        </p:txBody>
      </p:sp>
      <p:sp>
        <p:nvSpPr>
          <p:cNvPr id="4" name="Slide Number Placeholder 3"/>
          <p:cNvSpPr>
            <a:spLocks noGrp="1"/>
          </p:cNvSpPr>
          <p:nvPr>
            <p:ph type="sldNum" sz="quarter" idx="10"/>
          </p:nvPr>
        </p:nvSpPr>
        <p:spPr/>
        <p:txBody>
          <a:bodyPr/>
          <a:lstStyle/>
          <a:p>
            <a:fld id="{6FAE8DBA-E1DD-430C-BB01-6B180E062F59}" type="slidenum">
              <a:rPr lang="en-US" smtClean="0"/>
              <a:t>7</a:t>
            </a:fld>
            <a:endParaRPr lang="en-US"/>
          </a:p>
        </p:txBody>
      </p:sp>
    </p:spTree>
    <p:extLst>
      <p:ext uri="{BB962C8B-B14F-4D97-AF65-F5344CB8AC3E}">
        <p14:creationId xmlns:p14="http://schemas.microsoft.com/office/powerpoint/2010/main" val="60307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Let’s take a few minutes to figure out who you have become.  Have a student read through the questions on this slide.</a:t>
            </a:r>
          </a:p>
          <a:p>
            <a:pPr lvl="0"/>
            <a:r>
              <a:rPr lang="en-US" dirty="0"/>
              <a:t> </a:t>
            </a:r>
          </a:p>
          <a:p>
            <a:pPr lvl="0"/>
            <a:r>
              <a:rPr lang="en-US" dirty="0"/>
              <a:t>Let’s do question # 1 together to get you started!  </a:t>
            </a:r>
          </a:p>
          <a:p>
            <a:pPr lvl="0"/>
            <a:endParaRPr lang="en-US" dirty="0"/>
          </a:p>
          <a:p>
            <a:r>
              <a:rPr lang="en-US" dirty="0">
                <a:cs typeface="Calibri"/>
              </a:rPr>
              <a:t>Ask the students to choose at least three questions and write their response in the chat box. They should provide the question number with the response. Provide at least two minutes.</a:t>
            </a:r>
          </a:p>
          <a:p>
            <a:endParaRPr lang="en-US" dirty="0">
              <a:cs typeface="Calibri"/>
            </a:endParaRPr>
          </a:p>
          <a:p>
            <a:r>
              <a:rPr lang="en-US" dirty="0">
                <a:cs typeface="Calibri"/>
              </a:rPr>
              <a:t>After the two minutes, read through some of the responses and ask individuals to share, use additional follow up questions:</a:t>
            </a:r>
          </a:p>
          <a:p>
            <a:pPr lvl="0"/>
            <a:r>
              <a:rPr lang="en-US" dirty="0"/>
              <a:t>Conversation starters- (If conversation does not easily flow, ask questions below):</a:t>
            </a:r>
          </a:p>
          <a:p>
            <a:pPr marL="174708" indent="-174708">
              <a:buFont typeface="Arial" panose="020B0604020202020204" pitchFamily="34" charset="0"/>
              <a:buChar char="•"/>
            </a:pPr>
            <a:r>
              <a:rPr lang="en-US" dirty="0"/>
              <a:t>What key experiences helped develop your </a:t>
            </a:r>
            <a:r>
              <a:rPr lang="en-US" i="1" dirty="0"/>
              <a:t>New Me</a:t>
            </a:r>
            <a:r>
              <a:rPr lang="en-US" dirty="0"/>
              <a:t>? </a:t>
            </a:r>
          </a:p>
          <a:p>
            <a:pPr marL="174708" indent="-174708">
              <a:buFont typeface="Arial" panose="020B0604020202020204" pitchFamily="34" charset="0"/>
              <a:buChar char="•"/>
            </a:pPr>
            <a:r>
              <a:rPr lang="en-US" dirty="0"/>
              <a:t>What were your favorite experiences or accomplishments?</a:t>
            </a:r>
          </a:p>
          <a:p>
            <a:pPr marL="174708" indent="-174708">
              <a:buFont typeface="Arial" panose="020B0604020202020204" pitchFamily="34" charset="0"/>
              <a:buChar char="•"/>
            </a:pPr>
            <a:r>
              <a:rPr lang="en-US" dirty="0"/>
              <a:t>What were the most difficult experiences?  Did these help you grow?  How and why?  </a:t>
            </a:r>
          </a:p>
          <a:p>
            <a:pPr marL="174625" indent="-174625">
              <a:buFont typeface="Arial" panose="020B0604020202020204" pitchFamily="34" charset="0"/>
              <a:buChar char="•"/>
            </a:pPr>
            <a:r>
              <a:rPr lang="en-US" dirty="0"/>
              <a:t>Ask students what words they came up with to describe or represent their New Me?</a:t>
            </a:r>
            <a:endParaRPr lang="en-US" dirty="0">
              <a:cs typeface="Calibri"/>
            </a:endParaRPr>
          </a:p>
          <a:p>
            <a:pPr marL="174625" indent="-174625">
              <a:buFont typeface="Arial" panose="020B0604020202020204" pitchFamily="34" charset="0"/>
              <a:buChar char="•"/>
            </a:pPr>
            <a:endParaRPr lang="en-US"/>
          </a:p>
          <a:p>
            <a:pPr marL="174708" indent="-174708">
              <a:buFont typeface="Arial" panose="020B0604020202020204" pitchFamily="34" charset="0"/>
              <a:buChar char="•"/>
            </a:pPr>
            <a:endParaRPr lang="en-US" dirty="0">
              <a:cs typeface="Calibri"/>
            </a:endParaRPr>
          </a:p>
          <a:p>
            <a:pPr defTabSz="931774">
              <a:defRPr/>
            </a:pPr>
            <a:r>
              <a:rPr lang="en-US" dirty="0"/>
              <a:t>Remember many of the skills you learned as an exchange student are going to serve you when you return. </a:t>
            </a:r>
            <a:r>
              <a:rPr lang="en-US" b="1" dirty="0"/>
              <a:t>What are some of these skills?</a:t>
            </a:r>
            <a:r>
              <a:rPr lang="en-US" dirty="0"/>
              <a:t> (Patience, ability to solve problems, communication skills, ability to meet new people and make friends, interest in many more things than before, etc.)</a:t>
            </a:r>
          </a:p>
          <a:p>
            <a:pPr defTabSz="931774">
              <a:defRPr/>
            </a:pPr>
            <a:endParaRPr lang="en-US" dirty="0"/>
          </a:p>
          <a:p>
            <a:pPr defTabSz="931774">
              <a:defRP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6FAE8DBA-E1DD-430C-BB01-6B180E062F59}" type="slidenum">
              <a:rPr lang="en-US" smtClean="0"/>
              <a:t>8</a:t>
            </a:fld>
            <a:endParaRPr lang="en-US"/>
          </a:p>
        </p:txBody>
      </p:sp>
    </p:spTree>
    <p:extLst>
      <p:ext uri="{BB962C8B-B14F-4D97-AF65-F5344CB8AC3E}">
        <p14:creationId xmlns:p14="http://schemas.microsoft.com/office/powerpoint/2010/main" val="418820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a:t>
            </a:r>
            <a:r>
              <a:rPr lang="en-US" baseline="0" dirty="0"/>
              <a:t> to volunteer to read this next paragraph of Amelie’s letter aloud to the group, giving some emphasis to the bolded phrases of her letter. Encourage comments/discussion</a:t>
            </a:r>
            <a:endParaRPr lang="en-US" dirty="0"/>
          </a:p>
          <a:p>
            <a:endParaRPr lang="en-US" dirty="0"/>
          </a:p>
          <a:p>
            <a:r>
              <a:rPr lang="en-US" dirty="0"/>
              <a:t>Conversation</a:t>
            </a:r>
            <a:r>
              <a:rPr lang="en-US" baseline="0" dirty="0"/>
              <a:t> starter:  What stage of Re Entry does this paragraph illustrate? (Adjustment)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FAE8DBA-E1DD-430C-BB01-6B180E062F59}" type="slidenum">
              <a:rPr lang="en-US" smtClean="0"/>
              <a:t>9</a:t>
            </a:fld>
            <a:endParaRPr lang="en-US"/>
          </a:p>
        </p:txBody>
      </p:sp>
    </p:spTree>
    <p:extLst>
      <p:ext uri="{BB962C8B-B14F-4D97-AF65-F5344CB8AC3E}">
        <p14:creationId xmlns:p14="http://schemas.microsoft.com/office/powerpoint/2010/main" val="1664825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rgbClr val="64286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2074224"/>
            <a:ext cx="7306200" cy="1470025"/>
          </a:xfrm>
        </p:spPr>
        <p:txBody>
          <a:bodyPr>
            <a:noAutofit/>
          </a:bodyPr>
          <a:lstStyle>
            <a:lvl1pPr algn="l">
              <a:defRPr sz="5000" b="1">
                <a:solidFill>
                  <a:schemeClr val="bg1"/>
                </a:solidFill>
                <a:latin typeface="National-Medium"/>
                <a:cs typeface="National-Medium"/>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FFFFFF"/>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Bild 6" descr="YFU_Landscape_Logo_Name_whit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600000" cy="1336133"/>
          </a:xfrm>
          <a:prstGeom prst="rect">
            <a:avLst/>
          </a:prstGeom>
        </p:spPr>
      </p:pic>
      <p:sp>
        <p:nvSpPr>
          <p:cNvPr id="8" name="Datumsplatzhalter 3"/>
          <p:cNvSpPr txBox="1">
            <a:spLocks/>
          </p:cNvSpPr>
          <p:nvPr/>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FFFFFF"/>
                </a:solidFill>
                <a:latin typeface="National-Book"/>
                <a:cs typeface="National-Book"/>
              </a:rPr>
              <a:pPr algn="r"/>
              <a:t>05.04.2018</a:t>
            </a:fld>
            <a:endParaRPr lang="de-DE" b="0" i="0" dirty="0">
              <a:solidFill>
                <a:srgbClr val="FFFFFF"/>
              </a:solidFill>
              <a:latin typeface="National-Book"/>
              <a:cs typeface="National-Book"/>
            </a:endParaRPr>
          </a:p>
        </p:txBody>
      </p:sp>
      <p:pic>
        <p:nvPicPr>
          <p:cNvPr id="6" name="Bild 6" descr="YFU_Landscape_Logo_Name_whit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600000" cy="1336133"/>
          </a:xfrm>
          <a:prstGeom prst="rect">
            <a:avLst/>
          </a:prstGeom>
        </p:spPr>
      </p:pic>
      <p:sp>
        <p:nvSpPr>
          <p:cNvPr id="9" name="Datumsplatzhalter 3"/>
          <p:cNvSpPr txBox="1">
            <a:spLocks/>
          </p:cNvSpPr>
          <p:nvPr/>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FFFFFF"/>
                </a:solidFill>
                <a:latin typeface="National-Book"/>
                <a:cs typeface="National-Book"/>
              </a:rPr>
              <a:pPr algn="r"/>
              <a:t>05.04.2018</a:t>
            </a:fld>
            <a:endParaRPr lang="de-DE" b="0" i="0" dirty="0">
              <a:solidFill>
                <a:srgbClr val="FFFFFF"/>
              </a:solidFill>
              <a:latin typeface="National-Book"/>
              <a:cs typeface="National-Book"/>
            </a:endParaRPr>
          </a:p>
        </p:txBody>
      </p:sp>
    </p:spTree>
    <p:extLst>
      <p:ext uri="{BB962C8B-B14F-4D97-AF65-F5344CB8AC3E}">
        <p14:creationId xmlns:p14="http://schemas.microsoft.com/office/powerpoint/2010/main" val="108740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ext 2 Columns">
    <p:spTree>
      <p:nvGrpSpPr>
        <p:cNvPr id="1" name=""/>
        <p:cNvGrpSpPr/>
        <p:nvPr/>
      </p:nvGrpSpPr>
      <p:grpSpPr>
        <a:xfrm>
          <a:off x="0" y="0"/>
          <a:ext cx="0" cy="0"/>
          <a:chOff x="0" y="0"/>
          <a:chExt cx="0" cy="0"/>
        </a:xfrm>
      </p:grpSpPr>
      <p:sp>
        <p:nvSpPr>
          <p:cNvPr id="9"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a:t>Click to edit Master title style</a:t>
            </a:r>
            <a:endParaRPr lang="en-US" dirty="0"/>
          </a:p>
        </p:txBody>
      </p:sp>
      <p:sp>
        <p:nvSpPr>
          <p:cNvPr id="10" name="Textplatzhalter 9"/>
          <p:cNvSpPr>
            <a:spLocks noGrp="1"/>
          </p:cNvSpPr>
          <p:nvPr>
            <p:ph type="body" sz="quarter" idx="13"/>
          </p:nvPr>
        </p:nvSpPr>
        <p:spPr>
          <a:xfrm>
            <a:off x="792163" y="1800000"/>
            <a:ext cx="3600000" cy="4100513"/>
          </a:xfrm>
        </p:spPr>
        <p:txBody>
          <a:bodyPr/>
          <a:lstStyle>
            <a:lvl1pPr>
              <a:defRPr sz="3000" b="1" i="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baseline="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Textplatzhalter 9"/>
          <p:cNvSpPr>
            <a:spLocks noGrp="1"/>
          </p:cNvSpPr>
          <p:nvPr>
            <p:ph type="body" sz="quarter" idx="15" hasCustomPrompt="1"/>
          </p:nvPr>
        </p:nvSpPr>
        <p:spPr>
          <a:xfrm>
            <a:off x="4680000" y="1800000"/>
            <a:ext cx="3600000" cy="4100513"/>
          </a:xfrm>
        </p:spPr>
        <p:txBody>
          <a:bodyPr/>
          <a:lstStyle>
            <a:lvl1pPr>
              <a:defRPr sz="3000" b="1" i="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de-DE" dirty="0"/>
              <a:t>Mastertextformat bearbeiten</a:t>
            </a:r>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pic>
        <p:nvPicPr>
          <p:cNvPr id="17"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8"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E5916D9E-E56D-A749-A851-BB0DB6B1B16B}" type="datetimeFigureOut">
              <a:rPr lang="en-US" smtClean="0"/>
              <a:t>4/5/2018</a:t>
            </a:fld>
            <a:endParaRPr lang="en-US"/>
          </a:p>
        </p:txBody>
      </p:sp>
      <p:sp>
        <p:nvSpPr>
          <p:cNvPr id="19"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20"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C7C19672-0F35-8347-B020-C86E55367C71}" type="slidenum">
              <a:rPr lang="en-US" smtClean="0"/>
              <a:t>‹#›</a:t>
            </a:fld>
            <a:endParaRPr lang="en-US"/>
          </a:p>
        </p:txBody>
      </p:sp>
    </p:spTree>
    <p:extLst>
      <p:ext uri="{BB962C8B-B14F-4D97-AF65-F5344CB8AC3E}">
        <p14:creationId xmlns:p14="http://schemas.microsoft.com/office/powerpoint/2010/main" val="163490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9144000" cy="5821363"/>
          </a:xfrm>
        </p:spPr>
        <p:txBody>
          <a:bodyPr/>
          <a:lstStyle/>
          <a:p>
            <a:r>
              <a:rPr lang="en-US"/>
              <a:t>Click icon to add picture</a:t>
            </a:r>
            <a:endParaRPr lang="en-US" dirty="0"/>
          </a:p>
        </p:txBody>
      </p:sp>
      <p:pic>
        <p:nvPicPr>
          <p:cNvPr id="19"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0"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E5916D9E-E56D-A749-A851-BB0DB6B1B16B}" type="datetimeFigureOut">
              <a:rPr lang="en-US" smtClean="0"/>
              <a:t>4/5/2018</a:t>
            </a:fld>
            <a:endParaRPr lang="en-US"/>
          </a:p>
        </p:txBody>
      </p:sp>
      <p:sp>
        <p:nvSpPr>
          <p:cNvPr id="21"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22"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C7C19672-0F35-8347-B020-C86E55367C71}" type="slidenum">
              <a:rPr lang="en-US" smtClean="0"/>
              <a:t>‹#›</a:t>
            </a:fld>
            <a:endParaRPr lang="en-US"/>
          </a:p>
        </p:txBody>
      </p:sp>
    </p:spTree>
    <p:extLst>
      <p:ext uri="{BB962C8B-B14F-4D97-AF65-F5344CB8AC3E}">
        <p14:creationId xmlns:p14="http://schemas.microsoft.com/office/powerpoint/2010/main" val="691983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3 Pictures">
    <p:spTree>
      <p:nvGrpSpPr>
        <p:cNvPr id="1" name=""/>
        <p:cNvGrpSpPr/>
        <p:nvPr/>
      </p:nvGrpSpPr>
      <p:grpSpPr>
        <a:xfrm>
          <a:off x="0" y="0"/>
          <a:ext cx="0" cy="0"/>
          <a:chOff x="0" y="0"/>
          <a:chExt cx="0" cy="0"/>
        </a:xfrm>
      </p:grpSpPr>
      <p:sp>
        <p:nvSpPr>
          <p:cNvPr id="6" name="Titel 1"/>
          <p:cNvSpPr>
            <a:spLocks noGrp="1"/>
          </p:cNvSpPr>
          <p:nvPr>
            <p:ph type="title"/>
          </p:nvPr>
        </p:nvSpPr>
        <p:spPr>
          <a:xfrm>
            <a:off x="792164" y="1080000"/>
            <a:ext cx="7947108" cy="615553"/>
          </a:xfrm>
        </p:spPr>
        <p:txBody>
          <a:bodyPr/>
          <a:lstStyle>
            <a:lvl1pPr algn="l">
              <a:defRPr b="1" i="0" baseline="0">
                <a:solidFill>
                  <a:srgbClr val="642869"/>
                </a:solidFill>
                <a:latin typeface="National-Medium"/>
                <a:cs typeface="National-Medium"/>
              </a:defRPr>
            </a:lvl1pPr>
          </a:lstStyle>
          <a:p>
            <a:r>
              <a:rPr lang="en-US"/>
              <a:t>Click to edit Master title style</a:t>
            </a:r>
            <a:endParaRPr lang="de-DE" dirty="0"/>
          </a:p>
        </p:txBody>
      </p:sp>
      <p:sp>
        <p:nvSpPr>
          <p:cNvPr id="7" name="Bildplatzhalter 9"/>
          <p:cNvSpPr>
            <a:spLocks noGrp="1"/>
          </p:cNvSpPr>
          <p:nvPr>
            <p:ph type="pic" sz="quarter" idx="15"/>
          </p:nvPr>
        </p:nvSpPr>
        <p:spPr>
          <a:xfrm>
            <a:off x="792164" y="1910665"/>
            <a:ext cx="2520000" cy="3600000"/>
          </a:xfrm>
        </p:spPr>
        <p:txBody>
          <a:bodyPr/>
          <a:lstStyle/>
          <a:p>
            <a:r>
              <a:rPr lang="en-US"/>
              <a:t>Click icon to add picture</a:t>
            </a:r>
            <a:endParaRPr lang="de-DE"/>
          </a:p>
        </p:txBody>
      </p:sp>
      <p:sp>
        <p:nvSpPr>
          <p:cNvPr id="8" name="Bildplatzhalter 9"/>
          <p:cNvSpPr>
            <a:spLocks noGrp="1"/>
          </p:cNvSpPr>
          <p:nvPr>
            <p:ph type="pic" sz="quarter" idx="16"/>
          </p:nvPr>
        </p:nvSpPr>
        <p:spPr>
          <a:xfrm>
            <a:off x="3503997" y="1910665"/>
            <a:ext cx="2520000" cy="3600000"/>
          </a:xfrm>
        </p:spPr>
        <p:txBody>
          <a:bodyPr/>
          <a:lstStyle/>
          <a:p>
            <a:r>
              <a:rPr lang="en-US"/>
              <a:t>Click icon to add picture</a:t>
            </a:r>
            <a:endParaRPr lang="de-DE"/>
          </a:p>
        </p:txBody>
      </p:sp>
      <p:sp>
        <p:nvSpPr>
          <p:cNvPr id="9" name="Bildplatzhalter 9"/>
          <p:cNvSpPr>
            <a:spLocks noGrp="1"/>
          </p:cNvSpPr>
          <p:nvPr>
            <p:ph type="pic" sz="quarter" idx="17"/>
          </p:nvPr>
        </p:nvSpPr>
        <p:spPr>
          <a:xfrm>
            <a:off x="6219271" y="1910665"/>
            <a:ext cx="2520000" cy="3600000"/>
          </a:xfrm>
        </p:spPr>
        <p:txBody>
          <a:bodyPr/>
          <a:lstStyle/>
          <a:p>
            <a:r>
              <a:rPr lang="en-US"/>
              <a:t>Click icon to add picture</a:t>
            </a:r>
            <a:endParaRPr lang="de-DE"/>
          </a:p>
        </p:txBody>
      </p:sp>
      <p:sp>
        <p:nvSpPr>
          <p:cNvPr id="10" name="Textplatzhalter 7"/>
          <p:cNvSpPr>
            <a:spLocks noGrp="1"/>
          </p:cNvSpPr>
          <p:nvPr>
            <p:ph type="body" sz="quarter" idx="18" hasCustomPrompt="1"/>
          </p:nvPr>
        </p:nvSpPr>
        <p:spPr>
          <a:xfrm>
            <a:off x="792165"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a:t>Caption</a:t>
            </a:r>
          </a:p>
        </p:txBody>
      </p:sp>
      <p:sp>
        <p:nvSpPr>
          <p:cNvPr id="11" name="Textplatzhalter 7"/>
          <p:cNvSpPr>
            <a:spLocks noGrp="1"/>
          </p:cNvSpPr>
          <p:nvPr>
            <p:ph type="body" sz="quarter" idx="19" hasCustomPrompt="1"/>
          </p:nvPr>
        </p:nvSpPr>
        <p:spPr>
          <a:xfrm>
            <a:off x="3503997"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marL="0" marR="0" lvl="0" indent="0" algn="l" defTabSz="457200" rtl="0" eaLnBrk="1" fontAlgn="auto" latinLnBrk="0" hangingPunct="1">
              <a:lnSpc>
                <a:spcPts val="1400"/>
              </a:lnSpc>
              <a:spcBef>
                <a:spcPts val="0"/>
              </a:spcBef>
              <a:spcAft>
                <a:spcPts val="0"/>
              </a:spcAft>
              <a:buClrTx/>
              <a:buSzTx/>
              <a:buFontTx/>
              <a:buNone/>
              <a:tabLst/>
              <a:defRPr/>
            </a:pPr>
            <a:r>
              <a:rPr lang="de-DE" dirty="0"/>
              <a:t>Caption</a:t>
            </a:r>
          </a:p>
        </p:txBody>
      </p:sp>
      <p:sp>
        <p:nvSpPr>
          <p:cNvPr id="12" name="Textplatzhalter 7"/>
          <p:cNvSpPr>
            <a:spLocks noGrp="1"/>
          </p:cNvSpPr>
          <p:nvPr>
            <p:ph type="body" sz="quarter" idx="20" hasCustomPrompt="1"/>
          </p:nvPr>
        </p:nvSpPr>
        <p:spPr>
          <a:xfrm>
            <a:off x="6219272"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a:t>Caption</a:t>
            </a:r>
          </a:p>
        </p:txBody>
      </p:sp>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E5916D9E-E56D-A749-A851-BB0DB6B1B16B}" type="datetimeFigureOut">
              <a:rPr lang="en-US" smtClean="0"/>
              <a:t>4/5/2018</a:t>
            </a:fld>
            <a:endParaRPr lang="en-US"/>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C7C19672-0F35-8347-B020-C86E55367C71}" type="slidenum">
              <a:rPr lang="en-US" smtClean="0"/>
              <a:t>‹#›</a:t>
            </a:fld>
            <a:endParaRPr lang="en-US"/>
          </a:p>
        </p:txBody>
      </p:sp>
      <p:pic>
        <p:nvPicPr>
          <p:cNvPr id="16"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Tree>
    <p:extLst>
      <p:ext uri="{BB962C8B-B14F-4D97-AF65-F5344CB8AC3E}">
        <p14:creationId xmlns:p14="http://schemas.microsoft.com/office/powerpoint/2010/main" val="3079640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ext + Picture">
    <p:spTree>
      <p:nvGrpSpPr>
        <p:cNvPr id="1" name=""/>
        <p:cNvGrpSpPr/>
        <p:nvPr/>
      </p:nvGrpSpPr>
      <p:grpSpPr>
        <a:xfrm>
          <a:off x="0" y="0"/>
          <a:ext cx="0" cy="0"/>
          <a:chOff x="0" y="0"/>
          <a:chExt cx="0" cy="0"/>
        </a:xfrm>
      </p:grpSpPr>
      <p:sp>
        <p:nvSpPr>
          <p:cNvPr id="5" name="Titel 1"/>
          <p:cNvSpPr>
            <a:spLocks noGrp="1"/>
          </p:cNvSpPr>
          <p:nvPr>
            <p:ph type="title"/>
          </p:nvPr>
        </p:nvSpPr>
        <p:spPr>
          <a:xfrm>
            <a:off x="792164" y="1080000"/>
            <a:ext cx="7947108" cy="615553"/>
          </a:xfrm>
        </p:spPr>
        <p:txBody>
          <a:bodyPr/>
          <a:lstStyle>
            <a:lvl1pPr algn="l">
              <a:defRPr b="1" i="0">
                <a:solidFill>
                  <a:srgbClr val="642869"/>
                </a:solidFill>
                <a:latin typeface="National-Medium"/>
                <a:cs typeface="National-Medium"/>
              </a:defRPr>
            </a:lvl1pPr>
          </a:lstStyle>
          <a:p>
            <a:r>
              <a:rPr lang="en-US"/>
              <a:t>Click to edit Master title style</a:t>
            </a:r>
            <a:endParaRPr lang="de-DE" dirty="0"/>
          </a:p>
        </p:txBody>
      </p:sp>
      <p:sp>
        <p:nvSpPr>
          <p:cNvPr id="6" name="Textplatzhalter 8"/>
          <p:cNvSpPr>
            <a:spLocks noGrp="1"/>
          </p:cNvSpPr>
          <p:nvPr>
            <p:ph type="body" sz="quarter" idx="15" hasCustomPrompt="1"/>
          </p:nvPr>
        </p:nvSpPr>
        <p:spPr>
          <a:xfrm>
            <a:off x="792163" y="1800225"/>
            <a:ext cx="5231834" cy="2986088"/>
          </a:xfrm>
        </p:spPr>
        <p:txBody>
          <a:bodyPr/>
          <a:lstStyle>
            <a:lvl1pPr>
              <a:defRPr sz="3000" b="1" i="0" baseline="0">
                <a:latin typeface="National-Medium"/>
                <a:cs typeface="National-Medium"/>
              </a:defRPr>
            </a:lvl1pPr>
            <a:lvl2pPr>
              <a:defRPr sz="3000">
                <a:latin typeface="National-Book"/>
                <a:cs typeface="National-Book"/>
              </a:defRPr>
            </a:lvl2pPr>
            <a:lvl3pPr>
              <a:defRPr sz="2400">
                <a:latin typeface="National-Book"/>
                <a:cs typeface="National-Book"/>
              </a:defRPr>
            </a:lvl3pPr>
            <a:lvl4pPr>
              <a:defRPr sz="2400">
                <a:latin typeface="National-Book"/>
                <a:cs typeface="National-Book"/>
              </a:defRPr>
            </a:lvl4pPr>
            <a:lvl5pPr>
              <a:defRPr sz="1200" i="1">
                <a:latin typeface="National-Book"/>
                <a:cs typeface="National-Book"/>
              </a:defRPr>
            </a:lvl5pPr>
          </a:lstStyle>
          <a:p>
            <a:pPr lvl="0"/>
            <a:r>
              <a:rPr lang="de-DE" dirty="0"/>
              <a:t>Click </a:t>
            </a:r>
            <a:r>
              <a:rPr lang="de-DE" dirty="0" err="1"/>
              <a:t>to</a:t>
            </a:r>
            <a:r>
              <a:rPr lang="de-DE" dirty="0"/>
              <a:t> </a:t>
            </a:r>
            <a:r>
              <a:rPr lang="de-DE" dirty="0" err="1"/>
              <a:t>edit</a:t>
            </a:r>
            <a:r>
              <a:rPr lang="de-DE" dirty="0"/>
              <a:t> Master title style</a:t>
            </a:r>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7" name="Textplatzhalter 7"/>
          <p:cNvSpPr>
            <a:spLocks noGrp="1"/>
          </p:cNvSpPr>
          <p:nvPr>
            <p:ph type="body" sz="quarter" idx="18" hasCustomPrompt="1"/>
          </p:nvPr>
        </p:nvSpPr>
        <p:spPr>
          <a:xfrm>
            <a:off x="6219271" y="5547241"/>
            <a:ext cx="2520001" cy="184666"/>
          </a:xfrm>
        </p:spPr>
        <p:txBody>
          <a:bodyPr/>
          <a:lstStyle>
            <a:lvl1pPr>
              <a:lnSpc>
                <a:spcPts val="1400"/>
              </a:lnSpc>
              <a:spcAft>
                <a:spcPts val="0"/>
              </a:spcAft>
              <a:defRPr sz="1400" b="0" i="1">
                <a:latin typeface="National-Book"/>
                <a:cs typeface="National-Book"/>
              </a:defRPr>
            </a:lvl1pPr>
          </a:lstStyle>
          <a:p>
            <a:pPr lvl="0"/>
            <a:r>
              <a:rPr lang="de-DE" dirty="0"/>
              <a:t>Caption</a:t>
            </a:r>
          </a:p>
        </p:txBody>
      </p:sp>
      <p:sp>
        <p:nvSpPr>
          <p:cNvPr id="8" name="Bildplatzhalter 9"/>
          <p:cNvSpPr>
            <a:spLocks noGrp="1"/>
          </p:cNvSpPr>
          <p:nvPr>
            <p:ph type="pic" sz="quarter" idx="17"/>
          </p:nvPr>
        </p:nvSpPr>
        <p:spPr>
          <a:xfrm>
            <a:off x="6219271" y="1800225"/>
            <a:ext cx="2520000" cy="3600000"/>
          </a:xfrm>
        </p:spPr>
        <p:txBody>
          <a:bodyPr/>
          <a:lstStyle/>
          <a:p>
            <a:r>
              <a:rPr lang="en-US"/>
              <a:t>Click icon to add picture</a:t>
            </a:r>
            <a:endParaRPr lang="de-DE"/>
          </a:p>
        </p:txBody>
      </p:sp>
      <p:pic>
        <p:nvPicPr>
          <p:cNvPr id="12"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E5916D9E-E56D-A749-A851-BB0DB6B1B16B}" type="datetimeFigureOut">
              <a:rPr lang="en-US" smtClean="0"/>
              <a:t>4/5/2018</a:t>
            </a:fld>
            <a:endParaRPr lang="en-US"/>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C7C19672-0F35-8347-B020-C86E55367C71}" type="slidenum">
              <a:rPr lang="en-US" smtClean="0"/>
              <a:t>‹#›</a:t>
            </a:fld>
            <a:endParaRPr lang="en-US"/>
          </a:p>
        </p:txBody>
      </p:sp>
    </p:spTree>
    <p:extLst>
      <p:ext uri="{BB962C8B-B14F-4D97-AF65-F5344CB8AC3E}">
        <p14:creationId xmlns:p14="http://schemas.microsoft.com/office/powerpoint/2010/main" val="180125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ost Title Slide">
    <p:spTree>
      <p:nvGrpSpPr>
        <p:cNvPr id="1" name=""/>
        <p:cNvGrpSpPr/>
        <p:nvPr/>
      </p:nvGrpSpPr>
      <p:grpSpPr>
        <a:xfrm>
          <a:off x="0" y="0"/>
          <a:ext cx="0" cy="0"/>
          <a:chOff x="0" y="0"/>
          <a:chExt cx="0" cy="0"/>
        </a:xfrm>
      </p:grpSpPr>
      <p:pic>
        <p:nvPicPr>
          <p:cNvPr id="7" name="Picture 6" descr="149272619_14 hor.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605" y="616661"/>
            <a:ext cx="9974662" cy="6650414"/>
          </a:xfrm>
          <a:prstGeom prst="rect">
            <a:avLst/>
          </a:prstGeom>
        </p:spPr>
      </p:pic>
      <p:sp>
        <p:nvSpPr>
          <p:cNvPr id="8" name="Rectangle 7"/>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userDrawn="1"/>
        </p:nvSpPr>
        <p:spPr>
          <a:xfrm>
            <a:off x="-251696" y="-18308"/>
            <a:ext cx="9953051" cy="634969"/>
          </a:xfrm>
          <a:prstGeom prst="rect">
            <a:avLst/>
          </a:prstGeom>
          <a:solidFill>
            <a:srgbClr val="D722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AC4D7"/>
              </a:solidFill>
            </a:endParaRPr>
          </a:p>
        </p:txBody>
      </p:sp>
      <p:sp>
        <p:nvSpPr>
          <p:cNvPr id="11" name="Title 1"/>
          <p:cNvSpPr>
            <a:spLocks noGrp="1"/>
          </p:cNvSpPr>
          <p:nvPr>
            <p:ph type="title" hasCustomPrompt="1"/>
          </p:nvPr>
        </p:nvSpPr>
        <p:spPr>
          <a:xfrm>
            <a:off x="551782" y="-112683"/>
            <a:ext cx="8229600" cy="749500"/>
          </a:xfrm>
        </p:spPr>
        <p:txBody>
          <a:bodyPr>
            <a:normAutofit/>
          </a:bodyPr>
          <a:lstStyle>
            <a:lvl1pPr>
              <a:defRPr sz="3700">
                <a:solidFill>
                  <a:srgbClr val="FFFFFF"/>
                </a:solidFill>
                <a:latin typeface="Century Gothic"/>
                <a:cs typeface="Century Gothic"/>
              </a:defRPr>
            </a:lvl1pPr>
          </a:lstStyle>
          <a:p>
            <a:r>
              <a:rPr lang="en-GB" dirty="0"/>
              <a:t>PRESENTATION 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7157" y="6280177"/>
            <a:ext cx="4955268" cy="423191"/>
          </a:xfrm>
          <a:prstGeom prst="rect">
            <a:avLst/>
          </a:prstGeom>
        </p:spPr>
      </p:pic>
      <p:sp>
        <p:nvSpPr>
          <p:cNvPr id="9" name="Rectangle 8"/>
          <p:cNvSpPr/>
          <p:nvPr userDrawn="1"/>
        </p:nvSpPr>
        <p:spPr>
          <a:xfrm>
            <a:off x="9207796" y="-1446028"/>
            <a:ext cx="2014280" cy="95055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326334" y="6973887"/>
            <a:ext cx="9738859" cy="92815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490624" y="-527408"/>
            <a:ext cx="1448358" cy="8586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987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ost">
    <p:spTree>
      <p:nvGrpSpPr>
        <p:cNvPr id="1" name=""/>
        <p:cNvGrpSpPr/>
        <p:nvPr/>
      </p:nvGrpSpPr>
      <p:grpSpPr>
        <a:xfrm>
          <a:off x="0" y="0"/>
          <a:ext cx="0" cy="0"/>
          <a:chOff x="0" y="0"/>
          <a:chExt cx="0" cy="0"/>
        </a:xfrm>
      </p:grpSpPr>
      <p:cxnSp>
        <p:nvCxnSpPr>
          <p:cNvPr id="6" name="Straight Connector 5"/>
          <p:cNvCxnSpPr/>
          <p:nvPr userDrawn="1"/>
        </p:nvCxnSpPr>
        <p:spPr>
          <a:xfrm>
            <a:off x="-130729" y="186739"/>
            <a:ext cx="9617892" cy="0"/>
          </a:xfrm>
          <a:prstGeom prst="line">
            <a:avLst/>
          </a:prstGeom>
          <a:ln w="3175" cmpd="sng">
            <a:solidFill>
              <a:srgbClr val="454545"/>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userDrawn="1"/>
        </p:nvSpPr>
        <p:spPr>
          <a:xfrm>
            <a:off x="3721700" y="-635701"/>
            <a:ext cx="1658057" cy="1658057"/>
          </a:xfrm>
          <a:prstGeom prst="ellipse">
            <a:avLst/>
          </a:prstGeom>
          <a:solidFill>
            <a:srgbClr val="D7226E"/>
          </a:solidFill>
          <a:ln>
            <a:noFill/>
          </a:ln>
          <a:effectLst>
            <a:outerShdw blurRad="40000" dist="63500" dir="48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hasCustomPrompt="1"/>
          </p:nvPr>
        </p:nvSpPr>
        <p:spPr>
          <a:xfrm>
            <a:off x="3749922" y="348682"/>
            <a:ext cx="1635829" cy="463612"/>
          </a:xfrm>
        </p:spPr>
        <p:txBody>
          <a:bodyPr>
            <a:noAutofit/>
          </a:bodyPr>
          <a:lstStyle>
            <a:lvl1pPr algn="ctr">
              <a:defRPr sz="2500" baseline="0">
                <a:solidFill>
                  <a:srgbClr val="FFFFFF"/>
                </a:solidFill>
                <a:latin typeface="Century Gothic"/>
                <a:cs typeface="Century Gothic"/>
              </a:defRPr>
            </a:lvl1pPr>
          </a:lstStyle>
          <a:p>
            <a:r>
              <a:rPr lang="en-GB" dirty="0"/>
              <a:t>SECTION</a:t>
            </a:r>
            <a:br>
              <a:rPr lang="en-GB" dirty="0"/>
            </a:br>
            <a:r>
              <a:rPr lang="en-GB" dirty="0"/>
              <a:t> TITLE</a:t>
            </a:r>
            <a:endParaRPr lang="en-US" dirty="0"/>
          </a:p>
        </p:txBody>
      </p:sp>
      <p:sp>
        <p:nvSpPr>
          <p:cNvPr id="11" name="Rectangle 10"/>
          <p:cNvSpPr/>
          <p:nvPr userDrawn="1"/>
        </p:nvSpPr>
        <p:spPr>
          <a:xfrm>
            <a:off x="3433479" y="-868805"/>
            <a:ext cx="2727827" cy="1037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825788" y="1229408"/>
            <a:ext cx="4551844" cy="4701471"/>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500">
                <a:solidFill>
                  <a:srgbClr val="454545"/>
                </a:solidFill>
                <a:latin typeface="Century Gothic"/>
                <a:cs typeface="Century Gothic"/>
              </a:defRPr>
            </a:lvl1pPr>
            <a:lvl2pPr>
              <a:defRPr sz="2300">
                <a:solidFill>
                  <a:schemeClr val="bg1"/>
                </a:solidFill>
                <a:latin typeface="Century Gothic"/>
                <a:cs typeface="Century Gothic"/>
              </a:defRPr>
            </a:lvl2pPr>
            <a:lvl3pPr>
              <a:defRPr>
                <a:solidFill>
                  <a:schemeClr val="bg1"/>
                </a:solidFill>
                <a:latin typeface="Century Gothic"/>
                <a:cs typeface="Century Gothic"/>
              </a:defRPr>
            </a:lvl3pPr>
            <a:lvl4pPr>
              <a:defRPr>
                <a:solidFill>
                  <a:schemeClr val="bg1"/>
                </a:solidFill>
                <a:latin typeface="Century Gothic"/>
                <a:cs typeface="Century Gothic"/>
              </a:defRPr>
            </a:lvl4pPr>
            <a:lvl5pPr>
              <a:defRPr>
                <a:solidFill>
                  <a:schemeClr val="bg1"/>
                </a:solidFill>
                <a:latin typeface="Century Gothic"/>
                <a:cs typeface="Century Gothic"/>
              </a:defRPr>
            </a:lvl5pPr>
          </a:lstStyle>
          <a:p>
            <a:pPr lvl="0"/>
            <a:r>
              <a:rPr lang="en-US"/>
              <a:t>Click to edit Master text styles</a:t>
            </a:r>
          </a:p>
          <a:p>
            <a:pPr lvl="1"/>
            <a:r>
              <a:rPr lang="en-US"/>
              <a:t>Second level</a:t>
            </a:r>
          </a:p>
        </p:txBody>
      </p:sp>
      <p:sp>
        <p:nvSpPr>
          <p:cNvPr id="13" name="Picture Placeholder 2"/>
          <p:cNvSpPr>
            <a:spLocks noGrp="1"/>
          </p:cNvSpPr>
          <p:nvPr>
            <p:ph type="pic" idx="10" hasCustomPrompt="1"/>
          </p:nvPr>
        </p:nvSpPr>
        <p:spPr>
          <a:xfrm>
            <a:off x="5462374" y="1229408"/>
            <a:ext cx="3224426" cy="4701470"/>
          </a:xfrm>
        </p:spPr>
        <p:txBody>
          <a:bodyPr/>
          <a:lstStyle>
            <a:lvl1pPr marL="0" indent="0">
              <a:buNone/>
              <a:defRPr sz="3200">
                <a:solidFill>
                  <a:srgbClr val="FFFFFF"/>
                </a:solidFill>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157" y="6280177"/>
            <a:ext cx="4955268" cy="423191"/>
          </a:xfrm>
          <a:prstGeom prst="rect">
            <a:avLst/>
          </a:prstGeom>
        </p:spPr>
      </p:pic>
      <p:sp>
        <p:nvSpPr>
          <p:cNvPr id="15" name="Rectangle 14"/>
          <p:cNvSpPr/>
          <p:nvPr userDrawn="1"/>
        </p:nvSpPr>
        <p:spPr>
          <a:xfrm>
            <a:off x="-1113183" y="-1074604"/>
            <a:ext cx="1087258"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9181375" y="4731026"/>
            <a:ext cx="2619111" cy="2842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145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st - Photo Banner">
    <p:spTree>
      <p:nvGrpSpPr>
        <p:cNvPr id="1" name=""/>
        <p:cNvGrpSpPr/>
        <p:nvPr/>
      </p:nvGrpSpPr>
      <p:grpSpPr>
        <a:xfrm>
          <a:off x="0" y="0"/>
          <a:ext cx="0" cy="0"/>
          <a:chOff x="0" y="0"/>
          <a:chExt cx="0" cy="0"/>
        </a:xfrm>
      </p:grpSpPr>
      <p:pic>
        <p:nvPicPr>
          <p:cNvPr id="6" name="Picture 5" descr="149272619_14 hor.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 y="-453869"/>
            <a:ext cx="9144000" cy="6096586"/>
          </a:xfrm>
          <a:prstGeom prst="rect">
            <a:avLst/>
          </a:prstGeom>
        </p:spPr>
      </p:pic>
      <p:sp>
        <p:nvSpPr>
          <p:cNvPr id="7" name="Rectangle 6"/>
          <p:cNvSpPr/>
          <p:nvPr userDrawn="1"/>
        </p:nvSpPr>
        <p:spPr>
          <a:xfrm>
            <a:off x="-251696" y="2782415"/>
            <a:ext cx="9738859" cy="31185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3"/>
          <p:cNvSpPr>
            <a:spLocks noGrp="1"/>
          </p:cNvSpPr>
          <p:nvPr>
            <p:ph sz="half" idx="2"/>
          </p:nvPr>
        </p:nvSpPr>
        <p:spPr>
          <a:xfrm>
            <a:off x="504241" y="4204328"/>
            <a:ext cx="8182559" cy="1696633"/>
          </a:xfrm>
        </p:spPr>
        <p:txBody>
          <a:bodyPr/>
          <a:lstStyle>
            <a:lvl1pPr>
              <a:defRPr sz="2400">
                <a:solidFill>
                  <a:srgbClr val="454545"/>
                </a:solidFill>
                <a:latin typeface="Century Gothic"/>
                <a:cs typeface="Century Gothic"/>
              </a:defRPr>
            </a:lvl1pPr>
            <a:lvl2pPr>
              <a:defRPr sz="2000">
                <a:solidFill>
                  <a:srgbClr val="454545"/>
                </a:solidFill>
                <a:latin typeface="Century Gothic"/>
                <a:cs typeface="Century Gothic"/>
              </a:defRPr>
            </a:lvl2pPr>
            <a:lvl3pPr>
              <a:defRPr sz="1800">
                <a:solidFill>
                  <a:srgbClr val="454545"/>
                </a:solidFill>
                <a:latin typeface="Century Gothic"/>
                <a:cs typeface="Century Gothic"/>
              </a:defRPr>
            </a:lvl3pPr>
            <a:lvl4pPr>
              <a:defRPr sz="1600">
                <a:solidFill>
                  <a:srgbClr val="454545"/>
                </a:solidFill>
                <a:latin typeface="Century Gothic"/>
                <a:cs typeface="Century Gothic"/>
              </a:defRPr>
            </a:lvl4pPr>
            <a:lvl5pPr>
              <a:defRPr sz="1600">
                <a:solidFill>
                  <a:srgbClr val="454545"/>
                </a:solidFill>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hasCustomPrompt="1"/>
          </p:nvPr>
        </p:nvSpPr>
        <p:spPr>
          <a:xfrm>
            <a:off x="3002578" y="3344926"/>
            <a:ext cx="3717925" cy="639762"/>
          </a:xfrm>
        </p:spPr>
        <p:txBody>
          <a:bodyPr anchor="b"/>
          <a:lstStyle>
            <a:lvl1pPr marL="0" indent="0">
              <a:buNone/>
              <a:defRPr sz="2400" b="0">
                <a:solidFill>
                  <a:srgbClr val="4AC4D7"/>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TEXT</a:t>
            </a:r>
          </a:p>
        </p:txBody>
      </p:sp>
      <p:sp>
        <p:nvSpPr>
          <p:cNvPr id="10" name="Oval 9"/>
          <p:cNvSpPr/>
          <p:nvPr userDrawn="1"/>
        </p:nvSpPr>
        <p:spPr>
          <a:xfrm>
            <a:off x="504241" y="1792288"/>
            <a:ext cx="2203710" cy="2203710"/>
          </a:xfrm>
          <a:prstGeom prst="ellipse">
            <a:avLst/>
          </a:prstGeom>
          <a:solidFill>
            <a:srgbClr val="D722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7157" y="6280177"/>
            <a:ext cx="4955268" cy="423191"/>
          </a:xfrm>
          <a:prstGeom prst="rect">
            <a:avLst/>
          </a:prstGeom>
        </p:spPr>
      </p:pic>
      <p:sp>
        <p:nvSpPr>
          <p:cNvPr id="15" name="Title 1"/>
          <p:cNvSpPr>
            <a:spLocks noGrp="1"/>
          </p:cNvSpPr>
          <p:nvPr>
            <p:ph type="title" hasCustomPrompt="1"/>
          </p:nvPr>
        </p:nvSpPr>
        <p:spPr>
          <a:xfrm>
            <a:off x="497527" y="2258731"/>
            <a:ext cx="2210424" cy="1450533"/>
          </a:xfrm>
        </p:spPr>
        <p:txBody>
          <a:bodyPr>
            <a:noAutofit/>
          </a:bodyPr>
          <a:lstStyle>
            <a:lvl1pPr algn="ctr">
              <a:defRPr sz="3000" baseline="0">
                <a:solidFill>
                  <a:srgbClr val="FFFFFF"/>
                </a:solidFill>
                <a:latin typeface="Century Gothic"/>
                <a:cs typeface="Century Gothic"/>
              </a:defRPr>
            </a:lvl1pPr>
          </a:lstStyle>
          <a:p>
            <a:r>
              <a:rPr lang="en-GB" dirty="0"/>
              <a:t>SECTION</a:t>
            </a:r>
            <a:br>
              <a:rPr lang="en-GB" dirty="0"/>
            </a:br>
            <a:r>
              <a:rPr lang="en-GB" dirty="0"/>
              <a:t> TITLE</a:t>
            </a:r>
            <a:endParaRPr lang="en-US" dirty="0"/>
          </a:p>
        </p:txBody>
      </p:sp>
      <p:sp>
        <p:nvSpPr>
          <p:cNvPr id="11" name="Rectangle 10"/>
          <p:cNvSpPr/>
          <p:nvPr userDrawn="1"/>
        </p:nvSpPr>
        <p:spPr>
          <a:xfrm>
            <a:off x="-135197" y="-6190195"/>
            <a:ext cx="9738859" cy="615089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113183" y="-1074604"/>
            <a:ext cx="1087258"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9181375" y="4731026"/>
            <a:ext cx="2619111" cy="2842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117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st - Side Circle">
    <p:spTree>
      <p:nvGrpSpPr>
        <p:cNvPr id="1" name=""/>
        <p:cNvGrpSpPr/>
        <p:nvPr/>
      </p:nvGrpSpPr>
      <p:grpSpPr>
        <a:xfrm>
          <a:off x="0" y="0"/>
          <a:ext cx="0" cy="0"/>
          <a:chOff x="0" y="0"/>
          <a:chExt cx="0" cy="0"/>
        </a:xfrm>
      </p:grpSpPr>
      <p:sp>
        <p:nvSpPr>
          <p:cNvPr id="10" name="Rectangle 9"/>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userDrawn="1"/>
        </p:nvSpPr>
        <p:spPr>
          <a:xfrm>
            <a:off x="-1294529" y="-374866"/>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157" y="6280177"/>
            <a:ext cx="4955268" cy="423191"/>
          </a:xfrm>
          <a:prstGeom prst="rect">
            <a:avLst/>
          </a:prstGeom>
        </p:spPr>
      </p:pic>
      <p:sp>
        <p:nvSpPr>
          <p:cNvPr id="11" name="Oval 10"/>
          <p:cNvSpPr/>
          <p:nvPr userDrawn="1"/>
        </p:nvSpPr>
        <p:spPr>
          <a:xfrm>
            <a:off x="192162" y="2016741"/>
            <a:ext cx="2562142" cy="2562142"/>
          </a:xfrm>
          <a:prstGeom prst="ellipse">
            <a:avLst/>
          </a:prstGeom>
          <a:solidFill>
            <a:srgbClr val="D722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Content Placeholder 3"/>
          <p:cNvSpPr>
            <a:spLocks noGrp="1"/>
          </p:cNvSpPr>
          <p:nvPr>
            <p:ph sz="half" idx="2"/>
          </p:nvPr>
        </p:nvSpPr>
        <p:spPr>
          <a:xfrm>
            <a:off x="3124200" y="1303029"/>
            <a:ext cx="5562599" cy="1668990"/>
          </a:xfrm>
        </p:spPr>
        <p:txBody>
          <a:bodyPr/>
          <a:lstStyle>
            <a:lvl1pPr>
              <a:defRPr sz="2400" baseline="0">
                <a:solidFill>
                  <a:srgbClr val="454545"/>
                </a:solidFill>
                <a:latin typeface="Century Gothic"/>
                <a:cs typeface="Century Gothic"/>
              </a:defRPr>
            </a:lvl1pPr>
            <a:lvl2pPr>
              <a:defRPr sz="2400">
                <a:solidFill>
                  <a:srgbClr val="454545"/>
                </a:solidFill>
                <a:latin typeface="Century Gothic"/>
                <a:cs typeface="Century Gothic"/>
              </a:defRPr>
            </a:lvl2pPr>
            <a:lvl3pPr>
              <a:defRPr sz="2000">
                <a:solidFill>
                  <a:srgbClr val="454545"/>
                </a:solidFill>
                <a:latin typeface="Century Gothic"/>
                <a:cs typeface="Century Gothic"/>
              </a:defRPr>
            </a:lvl3pPr>
            <a:lvl4pPr>
              <a:defRPr sz="1800">
                <a:solidFill>
                  <a:srgbClr val="454545"/>
                </a:solidFill>
                <a:latin typeface="Century Gothic"/>
                <a:cs typeface="Century Gothic"/>
              </a:defRPr>
            </a:lvl4pPr>
            <a:lvl5pPr>
              <a:defRPr sz="1800">
                <a:solidFill>
                  <a:srgbClr val="454545"/>
                </a:solidFill>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p:txBody>
      </p:sp>
      <p:sp>
        <p:nvSpPr>
          <p:cNvPr id="19" name="Text Placeholder 4"/>
          <p:cNvSpPr>
            <a:spLocks noGrp="1"/>
          </p:cNvSpPr>
          <p:nvPr>
            <p:ph type="body" sz="quarter" idx="3" hasCustomPrompt="1"/>
          </p:nvPr>
        </p:nvSpPr>
        <p:spPr>
          <a:xfrm>
            <a:off x="3124200" y="663267"/>
            <a:ext cx="5562599" cy="446342"/>
          </a:xfrm>
        </p:spPr>
        <p:txBody>
          <a:bodyPr anchor="b">
            <a:normAutofit/>
          </a:bodyPr>
          <a:lstStyle>
            <a:lvl1pPr marL="0" indent="0">
              <a:buNone/>
              <a:defRPr sz="3000" b="0">
                <a:solidFill>
                  <a:srgbClr val="4AC4D7"/>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TITLE (ALL CAPS)</a:t>
            </a:r>
          </a:p>
        </p:txBody>
      </p:sp>
      <p:sp>
        <p:nvSpPr>
          <p:cNvPr id="20" name="Content Placeholder 3"/>
          <p:cNvSpPr>
            <a:spLocks noGrp="1"/>
          </p:cNvSpPr>
          <p:nvPr>
            <p:ph sz="half" idx="10"/>
          </p:nvPr>
        </p:nvSpPr>
        <p:spPr>
          <a:xfrm>
            <a:off x="3124200" y="4002898"/>
            <a:ext cx="5562599" cy="1668990"/>
          </a:xfrm>
        </p:spPr>
        <p:txBody>
          <a:bodyPr/>
          <a:lstStyle>
            <a:lvl1pPr>
              <a:defRPr sz="2400" baseline="0">
                <a:solidFill>
                  <a:srgbClr val="454545"/>
                </a:solidFill>
                <a:latin typeface="Century Gothic"/>
                <a:cs typeface="Century Gothic"/>
              </a:defRPr>
            </a:lvl1pPr>
            <a:lvl2pPr>
              <a:defRPr sz="2400">
                <a:solidFill>
                  <a:srgbClr val="454545"/>
                </a:solidFill>
                <a:latin typeface="Century Gothic"/>
                <a:cs typeface="Century Gothic"/>
              </a:defRPr>
            </a:lvl2pPr>
            <a:lvl3pPr>
              <a:defRPr sz="2000">
                <a:solidFill>
                  <a:srgbClr val="454545"/>
                </a:solidFill>
                <a:latin typeface="Century Gothic"/>
                <a:cs typeface="Century Gothic"/>
              </a:defRPr>
            </a:lvl3pPr>
            <a:lvl4pPr>
              <a:defRPr sz="1800">
                <a:solidFill>
                  <a:srgbClr val="454545"/>
                </a:solidFill>
                <a:latin typeface="Century Gothic"/>
                <a:cs typeface="Century Gothic"/>
              </a:defRPr>
            </a:lvl4pPr>
            <a:lvl5pPr>
              <a:defRPr sz="1800">
                <a:solidFill>
                  <a:srgbClr val="454545"/>
                </a:solidFill>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p:txBody>
      </p:sp>
      <p:sp>
        <p:nvSpPr>
          <p:cNvPr id="21" name="Text Placeholder 4"/>
          <p:cNvSpPr>
            <a:spLocks noGrp="1"/>
          </p:cNvSpPr>
          <p:nvPr>
            <p:ph type="body" sz="quarter" idx="11" hasCustomPrompt="1"/>
          </p:nvPr>
        </p:nvSpPr>
        <p:spPr>
          <a:xfrm>
            <a:off x="3124200" y="3363136"/>
            <a:ext cx="5562599" cy="446342"/>
          </a:xfrm>
        </p:spPr>
        <p:txBody>
          <a:bodyPr anchor="b">
            <a:normAutofit/>
          </a:bodyPr>
          <a:lstStyle>
            <a:lvl1pPr marL="0" indent="0">
              <a:buNone/>
              <a:defRPr sz="3000" b="0">
                <a:solidFill>
                  <a:srgbClr val="4AC4D7"/>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TITLE (ALL CAPS)</a:t>
            </a:r>
          </a:p>
        </p:txBody>
      </p:sp>
      <p:sp>
        <p:nvSpPr>
          <p:cNvPr id="22" name="Title 1"/>
          <p:cNvSpPr>
            <a:spLocks noGrp="1"/>
          </p:cNvSpPr>
          <p:nvPr>
            <p:ph type="title" hasCustomPrompt="1"/>
          </p:nvPr>
        </p:nvSpPr>
        <p:spPr>
          <a:xfrm>
            <a:off x="192163" y="2627629"/>
            <a:ext cx="2562141" cy="1450533"/>
          </a:xfrm>
        </p:spPr>
        <p:txBody>
          <a:bodyPr>
            <a:noAutofit/>
          </a:bodyPr>
          <a:lstStyle>
            <a:lvl1pPr algn="ctr">
              <a:defRPr sz="3500" baseline="0">
                <a:solidFill>
                  <a:srgbClr val="FFFFFF"/>
                </a:solidFill>
                <a:latin typeface="Century Gothic"/>
                <a:cs typeface="Century Gothic"/>
              </a:defRPr>
            </a:lvl1pPr>
          </a:lstStyle>
          <a:p>
            <a:r>
              <a:rPr lang="en-GB" dirty="0"/>
              <a:t>SECTION</a:t>
            </a:r>
            <a:br>
              <a:rPr lang="en-GB" dirty="0"/>
            </a:br>
            <a:r>
              <a:rPr lang="en-GB" dirty="0"/>
              <a:t> TITLE</a:t>
            </a:r>
            <a:endParaRPr lang="en-US" dirty="0"/>
          </a:p>
        </p:txBody>
      </p:sp>
      <p:sp>
        <p:nvSpPr>
          <p:cNvPr id="14" name="Rectangle 13"/>
          <p:cNvSpPr/>
          <p:nvPr userDrawn="1"/>
        </p:nvSpPr>
        <p:spPr>
          <a:xfrm>
            <a:off x="9173774" y="-2882348"/>
            <a:ext cx="2619111" cy="104559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372949" y="-1122463"/>
            <a:ext cx="10073540" cy="1091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530943" y="-1074604"/>
            <a:ext cx="1505018"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577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st Study Comparison">
    <p:spTree>
      <p:nvGrpSpPr>
        <p:cNvPr id="1" name=""/>
        <p:cNvGrpSpPr/>
        <p:nvPr/>
      </p:nvGrpSpPr>
      <p:grpSpPr>
        <a:xfrm>
          <a:off x="0" y="0"/>
          <a:ext cx="0" cy="0"/>
          <a:chOff x="0" y="0"/>
          <a:chExt cx="0" cy="0"/>
        </a:xfrm>
      </p:grpSpPr>
      <p:sp>
        <p:nvSpPr>
          <p:cNvPr id="6" name="Rectangle 5"/>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479779" y="1567195"/>
            <a:ext cx="3856254" cy="4333766"/>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500" baseline="0">
                <a:solidFill>
                  <a:srgbClr val="454545"/>
                </a:solidFill>
                <a:latin typeface="Century Gothic"/>
                <a:cs typeface="Century Gothic"/>
              </a:defRPr>
            </a:lvl1pPr>
            <a:lvl2pPr>
              <a:defRPr sz="2300">
                <a:solidFill>
                  <a:schemeClr val="bg1"/>
                </a:solidFill>
                <a:latin typeface="Century Gothic"/>
                <a:cs typeface="Century Gothic"/>
              </a:defRPr>
            </a:lvl2pPr>
            <a:lvl3pPr>
              <a:defRPr>
                <a:solidFill>
                  <a:schemeClr val="bg1"/>
                </a:solidFill>
                <a:latin typeface="Century Gothic"/>
                <a:cs typeface="Century Gothic"/>
              </a:defRPr>
            </a:lvl3pPr>
            <a:lvl4pPr>
              <a:defRPr>
                <a:solidFill>
                  <a:schemeClr val="bg1"/>
                </a:solidFill>
                <a:latin typeface="Century Gothic"/>
                <a:cs typeface="Century Gothic"/>
              </a:defRPr>
            </a:lvl4pPr>
            <a:lvl5pPr>
              <a:defRPr>
                <a:solidFill>
                  <a:schemeClr val="bg1"/>
                </a:solidFill>
                <a:latin typeface="Century Gothic"/>
                <a:cs typeface="Century Gothic"/>
              </a:defRPr>
            </a:lvl5pPr>
          </a:lstStyle>
          <a:p>
            <a:pPr lvl="0"/>
            <a:r>
              <a:rPr lang="en-US"/>
              <a:t>Click to edit Master text styles</a:t>
            </a:r>
          </a:p>
          <a:p>
            <a:pPr lvl="1"/>
            <a:r>
              <a:rPr lang="en-US"/>
              <a:t>Second level</a:t>
            </a:r>
          </a:p>
        </p:txBody>
      </p:sp>
      <p:cxnSp>
        <p:nvCxnSpPr>
          <p:cNvPr id="9" name="Straight Connector 8"/>
          <p:cNvCxnSpPr/>
          <p:nvPr userDrawn="1"/>
        </p:nvCxnSpPr>
        <p:spPr>
          <a:xfrm>
            <a:off x="479778" y="186739"/>
            <a:ext cx="3654778" cy="0"/>
          </a:xfrm>
          <a:prstGeom prst="line">
            <a:avLst/>
          </a:prstGeom>
          <a:ln w="3175" cmpd="sng">
            <a:solidFill>
              <a:srgbClr val="454545"/>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a:off x="1585980" y="-632134"/>
            <a:ext cx="1658057" cy="1658057"/>
          </a:xfrm>
          <a:prstGeom prst="ellipse">
            <a:avLst/>
          </a:prstGeom>
          <a:solidFill>
            <a:srgbClr val="D7226E"/>
          </a:solidFill>
          <a:ln>
            <a:noFill/>
          </a:ln>
          <a:effectLst>
            <a:outerShdw blurRad="40000" dist="63500" dir="48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297759" y="-865238"/>
            <a:ext cx="2727827" cy="1037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0"/>
          </p:nvPr>
        </p:nvSpPr>
        <p:spPr>
          <a:xfrm>
            <a:off x="4823178" y="1581306"/>
            <a:ext cx="3856254" cy="4333766"/>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500" baseline="0">
                <a:solidFill>
                  <a:srgbClr val="454545"/>
                </a:solidFill>
                <a:latin typeface="Century Gothic"/>
                <a:cs typeface="Century Gothic"/>
              </a:defRPr>
            </a:lvl1pPr>
            <a:lvl2pPr>
              <a:defRPr sz="2300">
                <a:solidFill>
                  <a:schemeClr val="bg1"/>
                </a:solidFill>
                <a:latin typeface="Century Gothic"/>
                <a:cs typeface="Century Gothic"/>
              </a:defRPr>
            </a:lvl2pPr>
            <a:lvl3pPr>
              <a:defRPr>
                <a:solidFill>
                  <a:schemeClr val="bg1"/>
                </a:solidFill>
                <a:latin typeface="Century Gothic"/>
                <a:cs typeface="Century Gothic"/>
              </a:defRPr>
            </a:lvl3pPr>
            <a:lvl4pPr>
              <a:defRPr>
                <a:solidFill>
                  <a:schemeClr val="bg1"/>
                </a:solidFill>
                <a:latin typeface="Century Gothic"/>
                <a:cs typeface="Century Gothic"/>
              </a:defRPr>
            </a:lvl4pPr>
            <a:lvl5pPr>
              <a:defRPr>
                <a:solidFill>
                  <a:schemeClr val="bg1"/>
                </a:solidFill>
                <a:latin typeface="Century Gothic"/>
                <a:cs typeface="Century Gothic"/>
              </a:defRPr>
            </a:lvl5pPr>
          </a:lstStyle>
          <a:p>
            <a:pPr lvl="0"/>
            <a:r>
              <a:rPr lang="en-US"/>
              <a:t>Click to edit Master text styles</a:t>
            </a:r>
          </a:p>
          <a:p>
            <a:pPr lvl="1"/>
            <a:r>
              <a:rPr lang="en-US"/>
              <a:t>Second level</a:t>
            </a:r>
          </a:p>
        </p:txBody>
      </p:sp>
      <p:cxnSp>
        <p:nvCxnSpPr>
          <p:cNvPr id="13" name="Straight Connector 12"/>
          <p:cNvCxnSpPr/>
          <p:nvPr userDrawn="1"/>
        </p:nvCxnSpPr>
        <p:spPr>
          <a:xfrm>
            <a:off x="4823177" y="200850"/>
            <a:ext cx="3654778" cy="0"/>
          </a:xfrm>
          <a:prstGeom prst="line">
            <a:avLst/>
          </a:prstGeom>
          <a:ln w="3175" cmpd="sng">
            <a:solidFill>
              <a:srgbClr val="454545"/>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5929379" y="-618023"/>
            <a:ext cx="1658057" cy="1658057"/>
          </a:xfrm>
          <a:prstGeom prst="ellipse">
            <a:avLst/>
          </a:prstGeom>
          <a:solidFill>
            <a:srgbClr val="F0A61E"/>
          </a:solidFill>
          <a:ln>
            <a:noFill/>
          </a:ln>
          <a:effectLst>
            <a:outerShdw blurRad="40000" dist="63500" dir="48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641158" y="-851127"/>
            <a:ext cx="2727827" cy="1037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4"/>
          <p:cNvSpPr>
            <a:spLocks noGrp="1"/>
          </p:cNvSpPr>
          <p:nvPr>
            <p:ph type="body" sz="quarter" idx="3" hasCustomPrompt="1"/>
          </p:nvPr>
        </p:nvSpPr>
        <p:spPr>
          <a:xfrm>
            <a:off x="5929379" y="489235"/>
            <a:ext cx="1658057" cy="460317"/>
          </a:xfrm>
        </p:spPr>
        <p:txBody>
          <a:bodyPr anchor="b">
            <a:noAutofit/>
          </a:bodyPr>
          <a:lstStyle>
            <a:lvl1pPr marL="0" indent="0" algn="ctr">
              <a:lnSpc>
                <a:spcPct val="100000"/>
              </a:lnSpc>
              <a:spcBef>
                <a:spcPts val="0"/>
              </a:spcBef>
              <a:buNone/>
              <a:defRPr sz="2300" b="0">
                <a:solidFill>
                  <a:schemeClr val="bg1"/>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SECTION</a:t>
            </a:r>
            <a:br>
              <a:rPr lang="en-GB" dirty="0"/>
            </a:br>
            <a:r>
              <a:rPr lang="en-GB" dirty="0"/>
              <a:t> TITLE</a:t>
            </a:r>
          </a:p>
        </p:txBody>
      </p:sp>
      <p:sp>
        <p:nvSpPr>
          <p:cNvPr id="17" name="Text Placeholder 4"/>
          <p:cNvSpPr>
            <a:spLocks noGrp="1"/>
          </p:cNvSpPr>
          <p:nvPr>
            <p:ph type="body" sz="quarter" idx="11" hasCustomPrompt="1"/>
          </p:nvPr>
        </p:nvSpPr>
        <p:spPr>
          <a:xfrm>
            <a:off x="1585980" y="489235"/>
            <a:ext cx="1658057" cy="460317"/>
          </a:xfrm>
        </p:spPr>
        <p:txBody>
          <a:bodyPr anchor="b">
            <a:noAutofit/>
          </a:bodyPr>
          <a:lstStyle>
            <a:lvl1pPr marL="0" indent="0" algn="ctr">
              <a:lnSpc>
                <a:spcPct val="100000"/>
              </a:lnSpc>
              <a:spcBef>
                <a:spcPts val="0"/>
              </a:spcBef>
              <a:buNone/>
              <a:defRPr sz="2300" b="0">
                <a:solidFill>
                  <a:schemeClr val="bg1"/>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SECTION</a:t>
            </a:r>
            <a:br>
              <a:rPr lang="en-GB" dirty="0"/>
            </a:br>
            <a:r>
              <a:rPr lang="en-GB" dirty="0"/>
              <a:t> TITLE</a:t>
            </a:r>
          </a:p>
        </p:txBody>
      </p:sp>
      <p:sp>
        <p:nvSpPr>
          <p:cNvPr id="18" name="Rectangle 17"/>
          <p:cNvSpPr/>
          <p:nvPr userDrawn="1"/>
        </p:nvSpPr>
        <p:spPr>
          <a:xfrm>
            <a:off x="-1113183" y="-1074604"/>
            <a:ext cx="1087258"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9185135" y="-1434822"/>
            <a:ext cx="1978161"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157" y="6280177"/>
            <a:ext cx="4955268" cy="423191"/>
          </a:xfrm>
          <a:prstGeom prst="rect">
            <a:avLst/>
          </a:prstGeom>
        </p:spPr>
      </p:pic>
    </p:spTree>
    <p:extLst>
      <p:ext uri="{BB962C8B-B14F-4D97-AF65-F5344CB8AC3E}">
        <p14:creationId xmlns:p14="http://schemas.microsoft.com/office/powerpoint/2010/main" val="976091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al - Grey with Top Color Bar">
    <p:spTree>
      <p:nvGrpSpPr>
        <p:cNvPr id="1" name=""/>
        <p:cNvGrpSpPr/>
        <p:nvPr/>
      </p:nvGrpSpPr>
      <p:grpSpPr>
        <a:xfrm>
          <a:off x="0" y="0"/>
          <a:ext cx="0" cy="0"/>
          <a:chOff x="0" y="0"/>
          <a:chExt cx="0" cy="0"/>
        </a:xfrm>
      </p:grpSpPr>
      <p:sp>
        <p:nvSpPr>
          <p:cNvPr id="15" name="Rectangle 14"/>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Content Placeholder 2"/>
          <p:cNvSpPr>
            <a:spLocks noGrp="1"/>
          </p:cNvSpPr>
          <p:nvPr>
            <p:ph idx="1"/>
          </p:nvPr>
        </p:nvSpPr>
        <p:spPr>
          <a:xfrm>
            <a:off x="479779" y="1567195"/>
            <a:ext cx="3856254" cy="4333766"/>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500" baseline="0">
                <a:solidFill>
                  <a:srgbClr val="454545"/>
                </a:solidFill>
                <a:latin typeface="Century Gothic"/>
                <a:cs typeface="Century Gothic"/>
              </a:defRPr>
            </a:lvl1pPr>
            <a:lvl2pPr>
              <a:defRPr sz="2300">
                <a:solidFill>
                  <a:schemeClr val="bg1"/>
                </a:solidFill>
                <a:latin typeface="Century Gothic"/>
                <a:cs typeface="Century Gothic"/>
              </a:defRPr>
            </a:lvl2pPr>
            <a:lvl3pPr>
              <a:defRPr>
                <a:solidFill>
                  <a:schemeClr val="bg1"/>
                </a:solidFill>
                <a:latin typeface="Century Gothic"/>
                <a:cs typeface="Century Gothic"/>
              </a:defRPr>
            </a:lvl3pPr>
            <a:lvl4pPr>
              <a:defRPr>
                <a:solidFill>
                  <a:schemeClr val="bg1"/>
                </a:solidFill>
                <a:latin typeface="Century Gothic"/>
                <a:cs typeface="Century Gothic"/>
              </a:defRPr>
            </a:lvl4pPr>
            <a:lvl5pPr>
              <a:defRPr>
                <a:solidFill>
                  <a:schemeClr val="bg1"/>
                </a:solidFill>
                <a:latin typeface="Century Gothic"/>
                <a:cs typeface="Century Gothic"/>
              </a:defRPr>
            </a:lvl5pPr>
          </a:lstStyle>
          <a:p>
            <a:pPr lvl="0"/>
            <a:r>
              <a:rPr lang="en-US"/>
              <a:t>Click to edit Master text styles</a:t>
            </a:r>
          </a:p>
          <a:p>
            <a:pPr lvl="1"/>
            <a:r>
              <a:rPr lang="en-US"/>
              <a:t>Second level</a:t>
            </a:r>
          </a:p>
        </p:txBody>
      </p:sp>
      <p:cxnSp>
        <p:nvCxnSpPr>
          <p:cNvPr id="20" name="Straight Connector 19"/>
          <p:cNvCxnSpPr/>
          <p:nvPr userDrawn="1"/>
        </p:nvCxnSpPr>
        <p:spPr>
          <a:xfrm>
            <a:off x="479778" y="186739"/>
            <a:ext cx="3654778" cy="0"/>
          </a:xfrm>
          <a:prstGeom prst="line">
            <a:avLst/>
          </a:prstGeom>
          <a:ln w="3175" cmpd="sng">
            <a:solidFill>
              <a:srgbClr val="454545"/>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1585980" y="-632134"/>
            <a:ext cx="1658057" cy="1658057"/>
          </a:xfrm>
          <a:prstGeom prst="ellipse">
            <a:avLst/>
          </a:prstGeom>
          <a:solidFill>
            <a:srgbClr val="D7226E"/>
          </a:solidFill>
          <a:ln>
            <a:noFill/>
          </a:ln>
          <a:effectLst>
            <a:outerShdw blurRad="40000" dist="63500" dir="48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1297759" y="-865238"/>
            <a:ext cx="2727827" cy="1037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p:cNvSpPr>
            <a:spLocks noGrp="1"/>
          </p:cNvSpPr>
          <p:nvPr>
            <p:ph idx="10"/>
          </p:nvPr>
        </p:nvSpPr>
        <p:spPr>
          <a:xfrm>
            <a:off x="4823178" y="1581306"/>
            <a:ext cx="3856254" cy="4333766"/>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500" baseline="0">
                <a:solidFill>
                  <a:srgbClr val="454545"/>
                </a:solidFill>
                <a:latin typeface="Century Gothic"/>
                <a:cs typeface="Century Gothic"/>
              </a:defRPr>
            </a:lvl1pPr>
            <a:lvl2pPr>
              <a:defRPr sz="2300">
                <a:solidFill>
                  <a:schemeClr val="bg1"/>
                </a:solidFill>
                <a:latin typeface="Century Gothic"/>
                <a:cs typeface="Century Gothic"/>
              </a:defRPr>
            </a:lvl2pPr>
            <a:lvl3pPr>
              <a:defRPr>
                <a:solidFill>
                  <a:schemeClr val="bg1"/>
                </a:solidFill>
                <a:latin typeface="Century Gothic"/>
                <a:cs typeface="Century Gothic"/>
              </a:defRPr>
            </a:lvl3pPr>
            <a:lvl4pPr>
              <a:defRPr>
                <a:solidFill>
                  <a:schemeClr val="bg1"/>
                </a:solidFill>
                <a:latin typeface="Century Gothic"/>
                <a:cs typeface="Century Gothic"/>
              </a:defRPr>
            </a:lvl4pPr>
            <a:lvl5pPr>
              <a:defRPr>
                <a:solidFill>
                  <a:schemeClr val="bg1"/>
                </a:solidFill>
                <a:latin typeface="Century Gothic"/>
                <a:cs typeface="Century Gothic"/>
              </a:defRPr>
            </a:lvl5pPr>
          </a:lstStyle>
          <a:p>
            <a:pPr lvl="0"/>
            <a:r>
              <a:rPr lang="en-US"/>
              <a:t>Click to edit Master text styles</a:t>
            </a:r>
          </a:p>
          <a:p>
            <a:pPr lvl="1"/>
            <a:r>
              <a:rPr lang="en-US"/>
              <a:t>Second level</a:t>
            </a:r>
          </a:p>
        </p:txBody>
      </p:sp>
      <p:cxnSp>
        <p:nvCxnSpPr>
          <p:cNvPr id="28" name="Straight Connector 27"/>
          <p:cNvCxnSpPr/>
          <p:nvPr userDrawn="1"/>
        </p:nvCxnSpPr>
        <p:spPr>
          <a:xfrm>
            <a:off x="4823177" y="200850"/>
            <a:ext cx="3654778" cy="0"/>
          </a:xfrm>
          <a:prstGeom prst="line">
            <a:avLst/>
          </a:prstGeom>
          <a:ln w="3175" cmpd="sng">
            <a:solidFill>
              <a:srgbClr val="454545"/>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929379" y="-618023"/>
            <a:ext cx="1658057" cy="1658057"/>
          </a:xfrm>
          <a:prstGeom prst="ellipse">
            <a:avLst/>
          </a:prstGeom>
          <a:solidFill>
            <a:srgbClr val="A0C03B"/>
          </a:solidFill>
          <a:ln>
            <a:noFill/>
          </a:ln>
          <a:effectLst>
            <a:outerShdw blurRad="40000" dist="63500" dir="48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5641158" y="-851127"/>
            <a:ext cx="2727827" cy="1037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4"/>
          <p:cNvSpPr>
            <a:spLocks noGrp="1"/>
          </p:cNvSpPr>
          <p:nvPr>
            <p:ph type="body" sz="quarter" idx="3" hasCustomPrompt="1"/>
          </p:nvPr>
        </p:nvSpPr>
        <p:spPr>
          <a:xfrm>
            <a:off x="5929379" y="489235"/>
            <a:ext cx="1658057" cy="460317"/>
          </a:xfrm>
        </p:spPr>
        <p:txBody>
          <a:bodyPr anchor="b">
            <a:noAutofit/>
          </a:bodyPr>
          <a:lstStyle>
            <a:lvl1pPr marL="0" indent="0" algn="ctr">
              <a:lnSpc>
                <a:spcPct val="100000"/>
              </a:lnSpc>
              <a:spcBef>
                <a:spcPts val="0"/>
              </a:spcBef>
              <a:buNone/>
              <a:defRPr sz="2300" b="0">
                <a:solidFill>
                  <a:schemeClr val="bg1"/>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SECTION</a:t>
            </a:r>
            <a:br>
              <a:rPr lang="en-GB" dirty="0"/>
            </a:br>
            <a:r>
              <a:rPr lang="en-GB" dirty="0"/>
              <a:t> TITLE</a:t>
            </a:r>
          </a:p>
        </p:txBody>
      </p:sp>
      <p:sp>
        <p:nvSpPr>
          <p:cNvPr id="32" name="Text Placeholder 4"/>
          <p:cNvSpPr>
            <a:spLocks noGrp="1"/>
          </p:cNvSpPr>
          <p:nvPr>
            <p:ph type="body" sz="quarter" idx="11" hasCustomPrompt="1"/>
          </p:nvPr>
        </p:nvSpPr>
        <p:spPr>
          <a:xfrm>
            <a:off x="1585980" y="489235"/>
            <a:ext cx="1658057" cy="460317"/>
          </a:xfrm>
        </p:spPr>
        <p:txBody>
          <a:bodyPr anchor="b">
            <a:noAutofit/>
          </a:bodyPr>
          <a:lstStyle>
            <a:lvl1pPr marL="0" indent="0" algn="ctr">
              <a:lnSpc>
                <a:spcPct val="100000"/>
              </a:lnSpc>
              <a:spcBef>
                <a:spcPts val="0"/>
              </a:spcBef>
              <a:buNone/>
              <a:defRPr sz="2300" b="0">
                <a:solidFill>
                  <a:schemeClr val="bg1"/>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SECTION</a:t>
            </a:r>
            <a:br>
              <a:rPr lang="en-GB" dirty="0"/>
            </a:br>
            <a:r>
              <a:rPr lang="en-GB" dirty="0"/>
              <a:t> TITLE</a:t>
            </a:r>
          </a:p>
        </p:txBody>
      </p:sp>
      <p:sp>
        <p:nvSpPr>
          <p:cNvPr id="33" name="Rectangle 32"/>
          <p:cNvSpPr/>
          <p:nvPr userDrawn="1"/>
        </p:nvSpPr>
        <p:spPr>
          <a:xfrm>
            <a:off x="-1113183" y="-1074604"/>
            <a:ext cx="1087258"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userDrawn="1"/>
        </p:nvSpPr>
        <p:spPr>
          <a:xfrm>
            <a:off x="9185135" y="-1434822"/>
            <a:ext cx="1978161"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157" y="6280177"/>
            <a:ext cx="4955268" cy="423191"/>
          </a:xfrm>
          <a:prstGeom prst="rect">
            <a:avLst/>
          </a:prstGeom>
        </p:spPr>
      </p:pic>
    </p:spTree>
    <p:extLst>
      <p:ext uri="{BB962C8B-B14F-4D97-AF65-F5344CB8AC3E}">
        <p14:creationId xmlns:p14="http://schemas.microsoft.com/office/powerpoint/2010/main" val="283028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pic>
        <p:nvPicPr>
          <p:cNvPr id="7" name="Bild 6"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00000" cy="1336133"/>
          </a:xfrm>
          <a:prstGeom prst="rect">
            <a:avLst/>
          </a:prstGeom>
        </p:spPr>
      </p:pic>
      <p:sp>
        <p:nvSpPr>
          <p:cNvPr id="8" name="Title 1"/>
          <p:cNvSpPr>
            <a:spLocks noGrp="1"/>
          </p:cNvSpPr>
          <p:nvPr>
            <p:ph type="ctrTitle" hasCustomPrompt="1"/>
          </p:nvPr>
        </p:nvSpPr>
        <p:spPr>
          <a:xfrm>
            <a:off x="1152000" y="2074224"/>
            <a:ext cx="7306200" cy="1470025"/>
          </a:xfrm>
        </p:spPr>
        <p:txBody>
          <a:bodyPr>
            <a:noAutofit/>
          </a:bodyPr>
          <a:lstStyle>
            <a:lvl1pPr algn="l">
              <a:defRPr sz="5000" b="1">
                <a:solidFill>
                  <a:srgbClr val="642869"/>
                </a:solidFill>
                <a:latin typeface="National-Medium"/>
                <a:cs typeface="National-Medium"/>
              </a:defRPr>
            </a:lvl1pPr>
          </a:lstStyle>
          <a:p>
            <a:r>
              <a:rPr lang="en-US" dirty="0"/>
              <a:t>Click to edit Master </a:t>
            </a:r>
            <a:br>
              <a:rPr lang="en-US" dirty="0"/>
            </a:br>
            <a:r>
              <a:rPr lang="en-US" dirty="0"/>
              <a:t>title style</a:t>
            </a:r>
          </a:p>
        </p:txBody>
      </p:sp>
      <p:sp>
        <p:nvSpPr>
          <p:cNvPr id="9"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535556"/>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umsplatzhalter 3"/>
          <p:cNvSpPr txBox="1">
            <a:spLocks/>
          </p:cNvSpPr>
          <p:nvPr/>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555555"/>
                </a:solidFill>
                <a:latin typeface="National-Book"/>
                <a:cs typeface="National-Book"/>
              </a:rPr>
              <a:pPr algn="r"/>
              <a:t>05.04.2018</a:t>
            </a:fld>
            <a:endParaRPr lang="de-DE" b="0" i="0" dirty="0">
              <a:solidFill>
                <a:srgbClr val="555555"/>
              </a:solidFill>
              <a:latin typeface="National-Book"/>
              <a:cs typeface="National-Book"/>
            </a:endParaRPr>
          </a:p>
        </p:txBody>
      </p:sp>
      <p:pic>
        <p:nvPicPr>
          <p:cNvPr id="6" name="Bild 6"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00000" cy="1336133"/>
          </a:xfrm>
          <a:prstGeom prst="rect">
            <a:avLst/>
          </a:prstGeom>
        </p:spPr>
      </p:pic>
      <p:sp>
        <p:nvSpPr>
          <p:cNvPr id="11" name="Datumsplatzhalter 3"/>
          <p:cNvSpPr txBox="1">
            <a:spLocks/>
          </p:cNvSpPr>
          <p:nvPr/>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555555"/>
                </a:solidFill>
                <a:latin typeface="National-Book"/>
                <a:cs typeface="National-Book"/>
              </a:rPr>
              <a:pPr algn="r"/>
              <a:t>05.04.2018</a:t>
            </a:fld>
            <a:endParaRPr lang="de-DE" b="0" i="0" dirty="0">
              <a:solidFill>
                <a:srgbClr val="555555"/>
              </a:solidFill>
              <a:latin typeface="National-Book"/>
              <a:cs typeface="National-Book"/>
            </a:endParaRPr>
          </a:p>
        </p:txBody>
      </p:sp>
    </p:spTree>
    <p:extLst>
      <p:ext uri="{BB962C8B-B14F-4D97-AF65-F5344CB8AC3E}">
        <p14:creationId xmlns:p14="http://schemas.microsoft.com/office/powerpoint/2010/main" val="275554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a:t>Click to edit Master title style</a:t>
            </a:r>
            <a:endParaRPr lang="en-US" dirty="0"/>
          </a:p>
        </p:txBody>
      </p:sp>
      <p:sp>
        <p:nvSpPr>
          <p:cNvPr id="3" name="Text Placeholder 2"/>
          <p:cNvSpPr>
            <a:spLocks noGrp="1"/>
          </p:cNvSpPr>
          <p:nvPr>
            <p:ph type="body" idx="1"/>
          </p:nvPr>
        </p:nvSpPr>
        <p:spPr>
          <a:xfrm>
            <a:off x="810307" y="1809393"/>
            <a:ext cx="7772400" cy="4091120"/>
          </a:xfrm>
        </p:spPr>
        <p:txBody>
          <a:bodyPr anchor="t">
            <a:normAutofit/>
          </a:bodyPr>
          <a:lstStyle>
            <a:lvl1pPr marL="0" marR="0" indent="0" algn="l" defTabSz="457200" rtl="0" eaLnBrk="1" fontAlgn="auto" latinLnBrk="0" hangingPunct="1">
              <a:lnSpc>
                <a:spcPts val="3400"/>
              </a:lnSpc>
              <a:spcBef>
                <a:spcPts val="0"/>
              </a:spcBef>
              <a:spcAft>
                <a:spcPts val="500"/>
              </a:spcAft>
              <a:buClrTx/>
              <a:buSzTx/>
              <a:buFontTx/>
              <a:buNone/>
              <a:tabLst/>
              <a:defRPr lang="en-US" sz="3000" b="0" i="0" baseline="0" dirty="0" smtClean="0">
                <a:solidFill>
                  <a:srgbClr val="535556"/>
                </a:solidFill>
                <a:latin typeface="National-Medium"/>
                <a:cs typeface="National-Medium"/>
              </a:defRPr>
            </a:lvl1pPr>
            <a:lvl2pPr marL="0" marR="0" indent="0" algn="l" defTabSz="457200" rtl="0" eaLnBrk="1" fontAlgn="auto" latinLnBrk="0" hangingPunct="1">
              <a:lnSpc>
                <a:spcPts val="3400"/>
              </a:lnSpc>
              <a:spcBef>
                <a:spcPts val="0"/>
              </a:spcBef>
              <a:spcAft>
                <a:spcPts val="1000"/>
              </a:spcAft>
              <a:buClrTx/>
              <a:buSzPct val="100000"/>
              <a:buFontTx/>
              <a:buNone/>
              <a:tabLst/>
              <a:defRPr sz="3000">
                <a:solidFill>
                  <a:srgbClr val="535556"/>
                </a:solidFill>
                <a:latin typeface="National-Book"/>
                <a:cs typeface="National-Book"/>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1600">
                <a:solidFill>
                  <a:srgbClr val="535556"/>
                </a:solidFill>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1400">
                <a:solidFill>
                  <a:srgbClr val="535556"/>
                </a:solidFill>
              </a:defRPr>
            </a:lvl4pPr>
            <a:lvl5pPr marL="0" marR="0" indent="0" algn="l" defTabSz="457200" rtl="0" eaLnBrk="1" fontAlgn="auto" latinLnBrk="0" hangingPunct="1">
              <a:lnSpc>
                <a:spcPts val="1400"/>
              </a:lnSpc>
              <a:spcBef>
                <a:spcPts val="500"/>
              </a:spcBef>
              <a:spcAft>
                <a:spcPts val="0"/>
              </a:spcAft>
              <a:buClrTx/>
              <a:buSzTx/>
              <a:buFontTx/>
              <a:buNone/>
              <a:tabLst/>
              <a:defRPr sz="1400" baseline="0">
                <a:solidFill>
                  <a:srgbClr val="535556"/>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8" name="TextBox 17"/>
          <p:cNvSpPr txBox="1"/>
          <p:nvPr/>
        </p:nvSpPr>
        <p:spPr>
          <a:xfrm>
            <a:off x="3133627" y="3758857"/>
            <a:ext cx="184666" cy="369332"/>
          </a:xfrm>
          <a:prstGeom prst="rect">
            <a:avLst/>
          </a:prstGeom>
          <a:noFill/>
        </p:spPr>
        <p:txBody>
          <a:bodyPr wrap="none" rtlCol="0">
            <a:spAutoFit/>
          </a:bodyPr>
          <a:lstStyle/>
          <a:p>
            <a:endParaRPr lang="en-US" dirty="0"/>
          </a:p>
        </p:txBody>
      </p:sp>
      <p:pic>
        <p:nvPicPr>
          <p:cNvPr id="25"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6"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E5916D9E-E56D-A749-A851-BB0DB6B1B16B}" type="datetimeFigureOut">
              <a:rPr lang="en-US" smtClean="0"/>
              <a:t>4/5/2018</a:t>
            </a:fld>
            <a:endParaRPr lang="en-US"/>
          </a:p>
        </p:txBody>
      </p:sp>
      <p:sp>
        <p:nvSpPr>
          <p:cNvPr id="27"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28"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C7C19672-0F35-8347-B020-C86E55367C71}" type="slidenum">
              <a:rPr lang="en-US" smtClean="0"/>
              <a:t>‹#›</a:t>
            </a:fld>
            <a:endParaRPr lang="en-US"/>
          </a:p>
        </p:txBody>
      </p:sp>
      <p:sp>
        <p:nvSpPr>
          <p:cNvPr id="9" name="TextBox 8"/>
          <p:cNvSpPr txBox="1"/>
          <p:nvPr/>
        </p:nvSpPr>
        <p:spPr>
          <a:xfrm>
            <a:off x="3133627" y="3758857"/>
            <a:ext cx="184666" cy="369332"/>
          </a:xfrm>
          <a:prstGeom prst="rect">
            <a:avLst/>
          </a:prstGeom>
          <a:noFill/>
        </p:spPr>
        <p:txBody>
          <a:bodyPr wrap="none" rtlCol="0">
            <a:spAutoFit/>
          </a:bodyPr>
          <a:lstStyle/>
          <a:p>
            <a:endParaRPr lang="en-US" dirty="0"/>
          </a:p>
        </p:txBody>
      </p:sp>
      <p:pic>
        <p:nvPicPr>
          <p:cNvPr id="10"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Tree>
    <p:extLst>
      <p:ext uri="{BB962C8B-B14F-4D97-AF65-F5344CB8AC3E}">
        <p14:creationId xmlns:p14="http://schemas.microsoft.com/office/powerpoint/2010/main" val="296562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2 Columns">
    <p:spTree>
      <p:nvGrpSpPr>
        <p:cNvPr id="1" name=""/>
        <p:cNvGrpSpPr/>
        <p:nvPr/>
      </p:nvGrpSpPr>
      <p:grpSpPr>
        <a:xfrm>
          <a:off x="0" y="0"/>
          <a:ext cx="0" cy="0"/>
          <a:chOff x="0" y="0"/>
          <a:chExt cx="0" cy="0"/>
        </a:xfrm>
      </p:grpSpPr>
      <p:sp>
        <p:nvSpPr>
          <p:cNvPr id="9"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a:t>Click to edit Master title style</a:t>
            </a:r>
            <a:endParaRPr lang="en-US" dirty="0"/>
          </a:p>
        </p:txBody>
      </p:sp>
      <p:sp>
        <p:nvSpPr>
          <p:cNvPr id="10" name="Textplatzhalter 9"/>
          <p:cNvSpPr>
            <a:spLocks noGrp="1"/>
          </p:cNvSpPr>
          <p:nvPr>
            <p:ph type="body" sz="quarter" idx="13"/>
          </p:nvPr>
        </p:nvSpPr>
        <p:spPr>
          <a:xfrm>
            <a:off x="792163" y="1800000"/>
            <a:ext cx="3600000" cy="4100513"/>
          </a:xfrm>
        </p:spPr>
        <p:txBody>
          <a:bodyPr/>
          <a:lstStyle>
            <a:lvl1pPr>
              <a:defRPr sz="3000" b="1" i="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baseline="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Textplatzhalter 9"/>
          <p:cNvSpPr>
            <a:spLocks noGrp="1"/>
          </p:cNvSpPr>
          <p:nvPr>
            <p:ph type="body" sz="quarter" idx="15" hasCustomPrompt="1"/>
          </p:nvPr>
        </p:nvSpPr>
        <p:spPr>
          <a:xfrm>
            <a:off x="4680000" y="1800000"/>
            <a:ext cx="3600000" cy="4100513"/>
          </a:xfrm>
        </p:spPr>
        <p:txBody>
          <a:bodyPr/>
          <a:lstStyle>
            <a:lvl1pPr>
              <a:defRPr sz="3000" b="1" i="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de-DE" dirty="0"/>
              <a:t>Mastertextformat bearbeiten</a:t>
            </a:r>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pic>
        <p:nvPicPr>
          <p:cNvPr id="17"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8"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E5916D9E-E56D-A749-A851-BB0DB6B1B16B}" type="datetimeFigureOut">
              <a:rPr lang="en-US" smtClean="0"/>
              <a:t>4/5/2018</a:t>
            </a:fld>
            <a:endParaRPr lang="en-US"/>
          </a:p>
        </p:txBody>
      </p:sp>
      <p:sp>
        <p:nvSpPr>
          <p:cNvPr id="19"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20"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C7C19672-0F35-8347-B020-C86E55367C71}" type="slidenum">
              <a:rPr lang="en-US" smtClean="0"/>
              <a:t>‹#›</a:t>
            </a:fld>
            <a:endParaRPr lang="en-US"/>
          </a:p>
        </p:txBody>
      </p:sp>
      <p:pic>
        <p:nvPicPr>
          <p:cNvPr id="11"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Tree>
    <p:extLst>
      <p:ext uri="{BB962C8B-B14F-4D97-AF65-F5344CB8AC3E}">
        <p14:creationId xmlns:p14="http://schemas.microsoft.com/office/powerpoint/2010/main" val="193471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9144000" cy="5821363"/>
          </a:xfrm>
        </p:spPr>
        <p:txBody>
          <a:bodyPr/>
          <a:lstStyle/>
          <a:p>
            <a:r>
              <a:rPr lang="en-US"/>
              <a:t>Click icon to add picture</a:t>
            </a:r>
            <a:endParaRPr lang="en-US" dirty="0"/>
          </a:p>
        </p:txBody>
      </p:sp>
      <p:pic>
        <p:nvPicPr>
          <p:cNvPr id="19"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0"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E5916D9E-E56D-A749-A851-BB0DB6B1B16B}" type="datetimeFigureOut">
              <a:rPr lang="en-US" smtClean="0"/>
              <a:t>4/5/2018</a:t>
            </a:fld>
            <a:endParaRPr lang="en-US"/>
          </a:p>
        </p:txBody>
      </p:sp>
      <p:sp>
        <p:nvSpPr>
          <p:cNvPr id="21"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22"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C7C19672-0F35-8347-B020-C86E55367C71}" type="slidenum">
              <a:rPr lang="en-US" smtClean="0"/>
              <a:t>‹#›</a:t>
            </a:fld>
            <a:endParaRPr lang="en-US"/>
          </a:p>
        </p:txBody>
      </p:sp>
      <p:pic>
        <p:nvPicPr>
          <p:cNvPr id="7"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Tree>
    <p:extLst>
      <p:ext uri="{BB962C8B-B14F-4D97-AF65-F5344CB8AC3E}">
        <p14:creationId xmlns:p14="http://schemas.microsoft.com/office/powerpoint/2010/main" val="319114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6" name="Titel 1"/>
          <p:cNvSpPr>
            <a:spLocks noGrp="1"/>
          </p:cNvSpPr>
          <p:nvPr>
            <p:ph type="title"/>
          </p:nvPr>
        </p:nvSpPr>
        <p:spPr>
          <a:xfrm>
            <a:off x="792164" y="1080000"/>
            <a:ext cx="7947108" cy="615553"/>
          </a:xfrm>
        </p:spPr>
        <p:txBody>
          <a:bodyPr/>
          <a:lstStyle>
            <a:lvl1pPr algn="l">
              <a:defRPr b="1" i="0" baseline="0">
                <a:solidFill>
                  <a:srgbClr val="642869"/>
                </a:solidFill>
                <a:latin typeface="National-Medium"/>
                <a:cs typeface="National-Medium"/>
              </a:defRPr>
            </a:lvl1pPr>
          </a:lstStyle>
          <a:p>
            <a:r>
              <a:rPr lang="en-US"/>
              <a:t>Click to edit Master title style</a:t>
            </a:r>
            <a:endParaRPr lang="de-DE" dirty="0"/>
          </a:p>
        </p:txBody>
      </p:sp>
      <p:sp>
        <p:nvSpPr>
          <p:cNvPr id="7" name="Bildplatzhalter 9"/>
          <p:cNvSpPr>
            <a:spLocks noGrp="1"/>
          </p:cNvSpPr>
          <p:nvPr>
            <p:ph type="pic" sz="quarter" idx="15"/>
          </p:nvPr>
        </p:nvSpPr>
        <p:spPr>
          <a:xfrm>
            <a:off x="792164" y="1910665"/>
            <a:ext cx="2520000" cy="3600000"/>
          </a:xfrm>
        </p:spPr>
        <p:txBody>
          <a:bodyPr/>
          <a:lstStyle/>
          <a:p>
            <a:r>
              <a:rPr lang="en-US"/>
              <a:t>Click icon to add picture</a:t>
            </a:r>
            <a:endParaRPr lang="de-DE"/>
          </a:p>
        </p:txBody>
      </p:sp>
      <p:sp>
        <p:nvSpPr>
          <p:cNvPr id="8" name="Bildplatzhalter 9"/>
          <p:cNvSpPr>
            <a:spLocks noGrp="1"/>
          </p:cNvSpPr>
          <p:nvPr>
            <p:ph type="pic" sz="quarter" idx="16"/>
          </p:nvPr>
        </p:nvSpPr>
        <p:spPr>
          <a:xfrm>
            <a:off x="3503997" y="1910665"/>
            <a:ext cx="2520000" cy="3600000"/>
          </a:xfrm>
        </p:spPr>
        <p:txBody>
          <a:bodyPr/>
          <a:lstStyle/>
          <a:p>
            <a:r>
              <a:rPr lang="en-US"/>
              <a:t>Click icon to add picture</a:t>
            </a:r>
            <a:endParaRPr lang="de-DE"/>
          </a:p>
        </p:txBody>
      </p:sp>
      <p:sp>
        <p:nvSpPr>
          <p:cNvPr id="9" name="Bildplatzhalter 9"/>
          <p:cNvSpPr>
            <a:spLocks noGrp="1"/>
          </p:cNvSpPr>
          <p:nvPr>
            <p:ph type="pic" sz="quarter" idx="17"/>
          </p:nvPr>
        </p:nvSpPr>
        <p:spPr>
          <a:xfrm>
            <a:off x="6219271" y="1910665"/>
            <a:ext cx="2520000" cy="3600000"/>
          </a:xfrm>
        </p:spPr>
        <p:txBody>
          <a:bodyPr/>
          <a:lstStyle/>
          <a:p>
            <a:r>
              <a:rPr lang="en-US"/>
              <a:t>Click icon to add picture</a:t>
            </a:r>
            <a:endParaRPr lang="de-DE"/>
          </a:p>
        </p:txBody>
      </p:sp>
      <p:sp>
        <p:nvSpPr>
          <p:cNvPr id="10" name="Textplatzhalter 7"/>
          <p:cNvSpPr>
            <a:spLocks noGrp="1"/>
          </p:cNvSpPr>
          <p:nvPr>
            <p:ph type="body" sz="quarter" idx="18" hasCustomPrompt="1"/>
          </p:nvPr>
        </p:nvSpPr>
        <p:spPr>
          <a:xfrm>
            <a:off x="792165"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a:t>Caption</a:t>
            </a:r>
          </a:p>
        </p:txBody>
      </p:sp>
      <p:sp>
        <p:nvSpPr>
          <p:cNvPr id="11" name="Textplatzhalter 7"/>
          <p:cNvSpPr>
            <a:spLocks noGrp="1"/>
          </p:cNvSpPr>
          <p:nvPr>
            <p:ph type="body" sz="quarter" idx="19" hasCustomPrompt="1"/>
          </p:nvPr>
        </p:nvSpPr>
        <p:spPr>
          <a:xfrm>
            <a:off x="3503997"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marL="0" marR="0" lvl="0" indent="0" algn="l" defTabSz="457200" rtl="0" eaLnBrk="1" fontAlgn="auto" latinLnBrk="0" hangingPunct="1">
              <a:lnSpc>
                <a:spcPts val="1400"/>
              </a:lnSpc>
              <a:spcBef>
                <a:spcPts val="0"/>
              </a:spcBef>
              <a:spcAft>
                <a:spcPts val="0"/>
              </a:spcAft>
              <a:buClrTx/>
              <a:buSzTx/>
              <a:buFontTx/>
              <a:buNone/>
              <a:tabLst/>
              <a:defRPr/>
            </a:pPr>
            <a:r>
              <a:rPr lang="de-DE" dirty="0"/>
              <a:t>Caption</a:t>
            </a:r>
          </a:p>
        </p:txBody>
      </p:sp>
      <p:sp>
        <p:nvSpPr>
          <p:cNvPr id="12" name="Textplatzhalter 7"/>
          <p:cNvSpPr>
            <a:spLocks noGrp="1"/>
          </p:cNvSpPr>
          <p:nvPr>
            <p:ph type="body" sz="quarter" idx="20" hasCustomPrompt="1"/>
          </p:nvPr>
        </p:nvSpPr>
        <p:spPr>
          <a:xfrm>
            <a:off x="6219272"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a:t>Caption</a:t>
            </a:r>
          </a:p>
        </p:txBody>
      </p:sp>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E5916D9E-E56D-A749-A851-BB0DB6B1B16B}" type="datetimeFigureOut">
              <a:rPr lang="en-US" smtClean="0"/>
              <a:t>4/5/2018</a:t>
            </a:fld>
            <a:endParaRPr lang="en-US"/>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C7C19672-0F35-8347-B020-C86E55367C71}" type="slidenum">
              <a:rPr lang="en-US" smtClean="0"/>
              <a:t>‹#›</a:t>
            </a:fld>
            <a:endParaRPr lang="en-US"/>
          </a:p>
        </p:txBody>
      </p:sp>
      <p:pic>
        <p:nvPicPr>
          <p:cNvPr id="16"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pic>
        <p:nvPicPr>
          <p:cNvPr id="17"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Tree>
    <p:extLst>
      <p:ext uri="{BB962C8B-B14F-4D97-AF65-F5344CB8AC3E}">
        <p14:creationId xmlns:p14="http://schemas.microsoft.com/office/powerpoint/2010/main" val="402812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Picture">
    <p:spTree>
      <p:nvGrpSpPr>
        <p:cNvPr id="1" name=""/>
        <p:cNvGrpSpPr/>
        <p:nvPr/>
      </p:nvGrpSpPr>
      <p:grpSpPr>
        <a:xfrm>
          <a:off x="0" y="0"/>
          <a:ext cx="0" cy="0"/>
          <a:chOff x="0" y="0"/>
          <a:chExt cx="0" cy="0"/>
        </a:xfrm>
      </p:grpSpPr>
      <p:sp>
        <p:nvSpPr>
          <p:cNvPr id="5" name="Titel 1"/>
          <p:cNvSpPr>
            <a:spLocks noGrp="1"/>
          </p:cNvSpPr>
          <p:nvPr>
            <p:ph type="title"/>
          </p:nvPr>
        </p:nvSpPr>
        <p:spPr>
          <a:xfrm>
            <a:off x="792164" y="1080000"/>
            <a:ext cx="7947108" cy="615553"/>
          </a:xfrm>
        </p:spPr>
        <p:txBody>
          <a:bodyPr/>
          <a:lstStyle>
            <a:lvl1pPr algn="l">
              <a:defRPr b="1" i="0">
                <a:solidFill>
                  <a:srgbClr val="642869"/>
                </a:solidFill>
                <a:latin typeface="National-Medium"/>
                <a:cs typeface="National-Medium"/>
              </a:defRPr>
            </a:lvl1pPr>
          </a:lstStyle>
          <a:p>
            <a:r>
              <a:rPr lang="en-US"/>
              <a:t>Click to edit Master title style</a:t>
            </a:r>
            <a:endParaRPr lang="de-DE" dirty="0"/>
          </a:p>
        </p:txBody>
      </p:sp>
      <p:sp>
        <p:nvSpPr>
          <p:cNvPr id="6" name="Textplatzhalter 8"/>
          <p:cNvSpPr>
            <a:spLocks noGrp="1"/>
          </p:cNvSpPr>
          <p:nvPr>
            <p:ph type="body" sz="quarter" idx="15" hasCustomPrompt="1"/>
          </p:nvPr>
        </p:nvSpPr>
        <p:spPr>
          <a:xfrm>
            <a:off x="792163" y="1800225"/>
            <a:ext cx="5231834" cy="2986088"/>
          </a:xfrm>
        </p:spPr>
        <p:txBody>
          <a:bodyPr/>
          <a:lstStyle>
            <a:lvl1pPr>
              <a:defRPr sz="3000" b="1" i="0" baseline="0">
                <a:latin typeface="National-Medium"/>
                <a:cs typeface="National-Medium"/>
              </a:defRPr>
            </a:lvl1pPr>
            <a:lvl2pPr>
              <a:defRPr sz="3000">
                <a:latin typeface="National-Book"/>
                <a:cs typeface="National-Book"/>
              </a:defRPr>
            </a:lvl2pPr>
            <a:lvl3pPr>
              <a:defRPr sz="2400">
                <a:latin typeface="National-Book"/>
                <a:cs typeface="National-Book"/>
              </a:defRPr>
            </a:lvl3pPr>
            <a:lvl4pPr>
              <a:defRPr sz="2400">
                <a:latin typeface="National-Book"/>
                <a:cs typeface="National-Book"/>
              </a:defRPr>
            </a:lvl4pPr>
            <a:lvl5pPr>
              <a:defRPr sz="1200" i="1">
                <a:latin typeface="National-Book"/>
                <a:cs typeface="National-Book"/>
              </a:defRPr>
            </a:lvl5pPr>
          </a:lstStyle>
          <a:p>
            <a:pPr lvl="0"/>
            <a:r>
              <a:rPr lang="de-DE" dirty="0"/>
              <a:t>Click </a:t>
            </a:r>
            <a:r>
              <a:rPr lang="de-DE" dirty="0" err="1"/>
              <a:t>to</a:t>
            </a:r>
            <a:r>
              <a:rPr lang="de-DE" dirty="0"/>
              <a:t> </a:t>
            </a:r>
            <a:r>
              <a:rPr lang="de-DE" dirty="0" err="1"/>
              <a:t>edit</a:t>
            </a:r>
            <a:r>
              <a:rPr lang="de-DE" dirty="0"/>
              <a:t> Master title style</a:t>
            </a:r>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7" name="Textplatzhalter 7"/>
          <p:cNvSpPr>
            <a:spLocks noGrp="1"/>
          </p:cNvSpPr>
          <p:nvPr>
            <p:ph type="body" sz="quarter" idx="18" hasCustomPrompt="1"/>
          </p:nvPr>
        </p:nvSpPr>
        <p:spPr>
          <a:xfrm>
            <a:off x="6219271" y="5547241"/>
            <a:ext cx="2520001" cy="184666"/>
          </a:xfrm>
        </p:spPr>
        <p:txBody>
          <a:bodyPr/>
          <a:lstStyle>
            <a:lvl1pPr>
              <a:lnSpc>
                <a:spcPts val="1400"/>
              </a:lnSpc>
              <a:spcAft>
                <a:spcPts val="0"/>
              </a:spcAft>
              <a:defRPr sz="1400" b="0" i="1">
                <a:latin typeface="National-Book"/>
                <a:cs typeface="National-Book"/>
              </a:defRPr>
            </a:lvl1pPr>
          </a:lstStyle>
          <a:p>
            <a:pPr lvl="0"/>
            <a:r>
              <a:rPr lang="de-DE" dirty="0"/>
              <a:t>Caption</a:t>
            </a:r>
          </a:p>
        </p:txBody>
      </p:sp>
      <p:sp>
        <p:nvSpPr>
          <p:cNvPr id="8" name="Bildplatzhalter 9"/>
          <p:cNvSpPr>
            <a:spLocks noGrp="1"/>
          </p:cNvSpPr>
          <p:nvPr>
            <p:ph type="pic" sz="quarter" idx="17"/>
          </p:nvPr>
        </p:nvSpPr>
        <p:spPr>
          <a:xfrm>
            <a:off x="6219271" y="1800225"/>
            <a:ext cx="2520000" cy="3600000"/>
          </a:xfrm>
        </p:spPr>
        <p:txBody>
          <a:bodyPr/>
          <a:lstStyle/>
          <a:p>
            <a:r>
              <a:rPr lang="en-US"/>
              <a:t>Click icon to add picture</a:t>
            </a:r>
            <a:endParaRPr lang="de-DE"/>
          </a:p>
        </p:txBody>
      </p:sp>
      <p:pic>
        <p:nvPicPr>
          <p:cNvPr id="12"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E5916D9E-E56D-A749-A851-BB0DB6B1B16B}" type="datetimeFigureOut">
              <a:rPr lang="en-US" smtClean="0"/>
              <a:t>4/5/2018</a:t>
            </a:fld>
            <a:endParaRPr lang="en-US"/>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C7C19672-0F35-8347-B020-C86E55367C71}" type="slidenum">
              <a:rPr lang="en-US" smtClean="0"/>
              <a:t>‹#›</a:t>
            </a:fld>
            <a:endParaRPr lang="en-US"/>
          </a:p>
        </p:txBody>
      </p:sp>
      <p:pic>
        <p:nvPicPr>
          <p:cNvPr id="10"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Tree>
    <p:extLst>
      <p:ext uri="{BB962C8B-B14F-4D97-AF65-F5344CB8AC3E}">
        <p14:creationId xmlns:p14="http://schemas.microsoft.com/office/powerpoint/2010/main" val="78130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hapter">
    <p:spTree>
      <p:nvGrpSpPr>
        <p:cNvPr id="1" name=""/>
        <p:cNvGrpSpPr/>
        <p:nvPr/>
      </p:nvGrpSpPr>
      <p:grpSpPr>
        <a:xfrm>
          <a:off x="0" y="0"/>
          <a:ext cx="0" cy="0"/>
          <a:chOff x="0" y="0"/>
          <a:chExt cx="0" cy="0"/>
        </a:xfrm>
      </p:grpSpPr>
      <p:pic>
        <p:nvPicPr>
          <p:cNvPr id="7" name="Bild 6"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00000" cy="1336133"/>
          </a:xfrm>
          <a:prstGeom prst="rect">
            <a:avLst/>
          </a:prstGeom>
        </p:spPr>
      </p:pic>
      <p:sp>
        <p:nvSpPr>
          <p:cNvPr id="8" name="Title 1"/>
          <p:cNvSpPr>
            <a:spLocks noGrp="1"/>
          </p:cNvSpPr>
          <p:nvPr>
            <p:ph type="ctrTitle" hasCustomPrompt="1"/>
          </p:nvPr>
        </p:nvSpPr>
        <p:spPr>
          <a:xfrm>
            <a:off x="1152000" y="2074224"/>
            <a:ext cx="7306200" cy="1470025"/>
          </a:xfrm>
        </p:spPr>
        <p:txBody>
          <a:bodyPr>
            <a:noAutofit/>
          </a:bodyPr>
          <a:lstStyle>
            <a:lvl1pPr algn="l">
              <a:defRPr sz="5000" b="1">
                <a:solidFill>
                  <a:srgbClr val="642869"/>
                </a:solidFill>
                <a:latin typeface="National-Medium"/>
                <a:cs typeface="National-Medium"/>
              </a:defRPr>
            </a:lvl1pPr>
          </a:lstStyle>
          <a:p>
            <a:r>
              <a:rPr lang="en-US" dirty="0"/>
              <a:t>Click to edit Master </a:t>
            </a:r>
            <a:br>
              <a:rPr lang="en-US" dirty="0"/>
            </a:br>
            <a:r>
              <a:rPr lang="en-US" dirty="0"/>
              <a:t>title style</a:t>
            </a:r>
          </a:p>
        </p:txBody>
      </p:sp>
      <p:sp>
        <p:nvSpPr>
          <p:cNvPr id="9"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535556"/>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umsplatzhalter 3"/>
          <p:cNvSpPr txBox="1">
            <a:spLocks/>
          </p:cNvSpPr>
          <p:nvPr/>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555555"/>
                </a:solidFill>
                <a:latin typeface="National-Book"/>
                <a:cs typeface="National-Book"/>
              </a:rPr>
              <a:pPr algn="r"/>
              <a:t>05.04.2018</a:t>
            </a:fld>
            <a:endParaRPr lang="de-DE" b="0" i="0" dirty="0">
              <a:solidFill>
                <a:srgbClr val="555555"/>
              </a:solidFill>
              <a:latin typeface="National-Book"/>
              <a:cs typeface="National-Book"/>
            </a:endParaRPr>
          </a:p>
        </p:txBody>
      </p:sp>
    </p:spTree>
    <p:extLst>
      <p:ext uri="{BB962C8B-B14F-4D97-AF65-F5344CB8AC3E}">
        <p14:creationId xmlns:p14="http://schemas.microsoft.com/office/powerpoint/2010/main" val="309640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a:t>Click to edit Master title style</a:t>
            </a:r>
            <a:endParaRPr lang="en-US" dirty="0"/>
          </a:p>
        </p:txBody>
      </p:sp>
      <p:sp>
        <p:nvSpPr>
          <p:cNvPr id="3" name="Text Placeholder 2"/>
          <p:cNvSpPr>
            <a:spLocks noGrp="1"/>
          </p:cNvSpPr>
          <p:nvPr>
            <p:ph type="body" idx="1"/>
          </p:nvPr>
        </p:nvSpPr>
        <p:spPr>
          <a:xfrm>
            <a:off x="810307" y="1809393"/>
            <a:ext cx="7772400" cy="4091120"/>
          </a:xfrm>
        </p:spPr>
        <p:txBody>
          <a:bodyPr anchor="t">
            <a:normAutofit/>
          </a:bodyPr>
          <a:lstStyle>
            <a:lvl1pPr marL="0" marR="0" indent="0" algn="l" defTabSz="457200" rtl="0" eaLnBrk="1" fontAlgn="auto" latinLnBrk="0" hangingPunct="1">
              <a:lnSpc>
                <a:spcPts val="3400"/>
              </a:lnSpc>
              <a:spcBef>
                <a:spcPts val="0"/>
              </a:spcBef>
              <a:spcAft>
                <a:spcPts val="500"/>
              </a:spcAft>
              <a:buClrTx/>
              <a:buSzTx/>
              <a:buFontTx/>
              <a:buNone/>
              <a:tabLst/>
              <a:defRPr lang="en-US" sz="3000" b="0" i="0" baseline="0" dirty="0" smtClean="0">
                <a:solidFill>
                  <a:srgbClr val="535556"/>
                </a:solidFill>
                <a:latin typeface="National-Medium"/>
                <a:cs typeface="National-Medium"/>
              </a:defRPr>
            </a:lvl1pPr>
            <a:lvl2pPr marL="0" marR="0" indent="0" algn="l" defTabSz="457200" rtl="0" eaLnBrk="1" fontAlgn="auto" latinLnBrk="0" hangingPunct="1">
              <a:lnSpc>
                <a:spcPts val="3400"/>
              </a:lnSpc>
              <a:spcBef>
                <a:spcPts val="0"/>
              </a:spcBef>
              <a:spcAft>
                <a:spcPts val="1000"/>
              </a:spcAft>
              <a:buClrTx/>
              <a:buSzPct val="100000"/>
              <a:buFontTx/>
              <a:buNone/>
              <a:tabLst/>
              <a:defRPr sz="3000">
                <a:solidFill>
                  <a:srgbClr val="535556"/>
                </a:solidFill>
                <a:latin typeface="National-Book"/>
                <a:cs typeface="National-Book"/>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1600">
                <a:solidFill>
                  <a:srgbClr val="535556"/>
                </a:solidFill>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1400">
                <a:solidFill>
                  <a:srgbClr val="535556"/>
                </a:solidFill>
              </a:defRPr>
            </a:lvl4pPr>
            <a:lvl5pPr marL="0" marR="0" indent="0" algn="l" defTabSz="457200" rtl="0" eaLnBrk="1" fontAlgn="auto" latinLnBrk="0" hangingPunct="1">
              <a:lnSpc>
                <a:spcPts val="1400"/>
              </a:lnSpc>
              <a:spcBef>
                <a:spcPts val="500"/>
              </a:spcBef>
              <a:spcAft>
                <a:spcPts val="0"/>
              </a:spcAft>
              <a:buClrTx/>
              <a:buSzTx/>
              <a:buFontTx/>
              <a:buNone/>
              <a:tabLst/>
              <a:defRPr sz="1400" baseline="0">
                <a:solidFill>
                  <a:srgbClr val="535556"/>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8" name="TextBox 17"/>
          <p:cNvSpPr txBox="1"/>
          <p:nvPr/>
        </p:nvSpPr>
        <p:spPr>
          <a:xfrm>
            <a:off x="3133627" y="3758857"/>
            <a:ext cx="184666" cy="369332"/>
          </a:xfrm>
          <a:prstGeom prst="rect">
            <a:avLst/>
          </a:prstGeom>
          <a:noFill/>
        </p:spPr>
        <p:txBody>
          <a:bodyPr wrap="none" rtlCol="0">
            <a:spAutoFit/>
          </a:bodyPr>
          <a:lstStyle/>
          <a:p>
            <a:endParaRPr lang="en-US" dirty="0"/>
          </a:p>
        </p:txBody>
      </p:sp>
      <p:pic>
        <p:nvPicPr>
          <p:cNvPr id="25" name="Bild 5" descr="YFU_Landscape_Logo_Name_rgb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6"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E5916D9E-E56D-A749-A851-BB0DB6B1B16B}" type="datetimeFigureOut">
              <a:rPr lang="en-US" smtClean="0"/>
              <a:t>4/5/2018</a:t>
            </a:fld>
            <a:endParaRPr lang="en-US"/>
          </a:p>
        </p:txBody>
      </p:sp>
      <p:sp>
        <p:nvSpPr>
          <p:cNvPr id="27"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28"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C7C19672-0F35-8347-B020-C86E55367C71}" type="slidenum">
              <a:rPr lang="en-US" smtClean="0"/>
              <a:t>‹#›</a:t>
            </a:fld>
            <a:endParaRPr lang="en-US"/>
          </a:p>
        </p:txBody>
      </p:sp>
    </p:spTree>
    <p:extLst>
      <p:ext uri="{BB962C8B-B14F-4D97-AF65-F5344CB8AC3E}">
        <p14:creationId xmlns:p14="http://schemas.microsoft.com/office/powerpoint/2010/main" val="282247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042322"/>
            <a:ext cx="8163866" cy="7063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30387"/>
            <a:ext cx="8229600" cy="3922599"/>
          </a:xfrm>
          <a:prstGeom prst="rect">
            <a:avLst/>
          </a:prstGeom>
        </p:spPr>
        <p:txBody>
          <a:bodyPr vert="horz" lIns="91440" tIns="45720" rIns="91440" bIns="45720" rtlCol="0">
            <a:normAutofit/>
          </a:body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6" name="Datumsplatzhalter 2"/>
          <p:cNvSpPr>
            <a:spLocks noGrp="1"/>
          </p:cNvSpPr>
          <p:nvPr>
            <p:ph type="dt" sz="half" idx="2"/>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E5916D9E-E56D-A749-A851-BB0DB6B1B16B}" type="datetimeFigureOut">
              <a:rPr lang="en-US" smtClean="0"/>
              <a:t>4/5/2018</a:t>
            </a:fld>
            <a:endParaRPr lang="en-US"/>
          </a:p>
        </p:txBody>
      </p:sp>
      <p:sp>
        <p:nvSpPr>
          <p:cNvPr id="17" name="Fußzeilenplatzhalter 3"/>
          <p:cNvSpPr>
            <a:spLocks noGrp="1"/>
          </p:cNvSpPr>
          <p:nvPr>
            <p:ph type="ftr" sz="quarter" idx="3"/>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18" name="Foliennummernplatzhalter 4"/>
          <p:cNvSpPr>
            <a:spLocks noGrp="1"/>
          </p:cNvSpPr>
          <p:nvPr>
            <p:ph type="sldNum" sz="quarter" idx="4"/>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C7C19672-0F35-8347-B020-C86E55367C71}" type="slidenum">
              <a:rPr lang="en-US" smtClean="0"/>
              <a:t>‹#›</a:t>
            </a:fld>
            <a:endParaRPr lang="en-US"/>
          </a:p>
        </p:txBody>
      </p:sp>
    </p:spTree>
    <p:extLst>
      <p:ext uri="{BB962C8B-B14F-4D97-AF65-F5344CB8AC3E}">
        <p14:creationId xmlns:p14="http://schemas.microsoft.com/office/powerpoint/2010/main" val="32631392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1" r:id="rId15"/>
    <p:sldLayoutId id="2147483662" r:id="rId16"/>
    <p:sldLayoutId id="2147483659" r:id="rId17"/>
    <p:sldLayoutId id="2147483674" r:id="rId18"/>
    <p:sldLayoutId id="2147483653" r:id="rId19"/>
  </p:sldLayoutIdLst>
  <p:txStyles>
    <p:titleStyle>
      <a:lvl1pPr algn="l" defTabSz="457200" rtl="0" eaLnBrk="1" latinLnBrk="0" hangingPunct="1">
        <a:spcBef>
          <a:spcPct val="0"/>
        </a:spcBef>
        <a:buNone/>
        <a:defRPr sz="4000" b="1" i="0" kern="1200">
          <a:solidFill>
            <a:srgbClr val="642869"/>
          </a:solidFill>
          <a:latin typeface="National-Medium"/>
          <a:ea typeface="+mj-ea"/>
          <a:cs typeface="National-Medium"/>
        </a:defRPr>
      </a:lvl1pPr>
    </p:titleStyle>
    <p:bodyStyle>
      <a:lvl1pPr marL="0" marR="0" indent="0" algn="l" defTabSz="457200" rtl="0" eaLnBrk="1" fontAlgn="auto" latinLnBrk="0" hangingPunct="1">
        <a:lnSpc>
          <a:spcPts val="3400"/>
        </a:lnSpc>
        <a:spcBef>
          <a:spcPts val="0"/>
        </a:spcBef>
        <a:spcAft>
          <a:spcPts val="500"/>
        </a:spcAft>
        <a:buClrTx/>
        <a:buSzTx/>
        <a:buFontTx/>
        <a:buNone/>
        <a:tabLst/>
        <a:defRPr sz="3200" kern="1200">
          <a:solidFill>
            <a:srgbClr val="535556"/>
          </a:solidFill>
          <a:latin typeface="+mn-lt"/>
          <a:ea typeface="+mn-ea"/>
          <a:cs typeface="+mn-cs"/>
        </a:defRPr>
      </a:lvl1pPr>
      <a:lvl2pPr marL="0" marR="0" indent="0" algn="l" defTabSz="457200" rtl="0" eaLnBrk="1" fontAlgn="auto" latinLnBrk="0" hangingPunct="1">
        <a:lnSpc>
          <a:spcPts val="3400"/>
        </a:lnSpc>
        <a:spcBef>
          <a:spcPts val="0"/>
        </a:spcBef>
        <a:spcAft>
          <a:spcPts val="1000"/>
        </a:spcAft>
        <a:buClrTx/>
        <a:buSzPct val="100000"/>
        <a:buFontTx/>
        <a:buNone/>
        <a:tabLst/>
        <a:defRPr sz="2800" kern="1200">
          <a:solidFill>
            <a:srgbClr val="535556"/>
          </a:solidFill>
          <a:latin typeface="+mn-lt"/>
          <a:ea typeface="+mn-ea"/>
          <a:cs typeface="+mn-cs"/>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2400" kern="1200">
          <a:solidFill>
            <a:srgbClr val="535556"/>
          </a:solidFill>
          <a:latin typeface="+mn-lt"/>
          <a:ea typeface="+mn-ea"/>
          <a:cs typeface="+mn-cs"/>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2000" kern="1200">
          <a:solidFill>
            <a:srgbClr val="535556"/>
          </a:solidFill>
          <a:latin typeface="+mn-lt"/>
          <a:ea typeface="+mn-ea"/>
          <a:cs typeface="+mn-cs"/>
        </a:defRPr>
      </a:lvl4pPr>
      <a:lvl5pPr marL="0" marR="0" indent="0" algn="l" defTabSz="457200" rtl="0" eaLnBrk="1" fontAlgn="auto" latinLnBrk="0" hangingPunct="1">
        <a:lnSpc>
          <a:spcPts val="1400"/>
        </a:lnSpc>
        <a:spcBef>
          <a:spcPts val="500"/>
        </a:spcBef>
        <a:spcAft>
          <a:spcPts val="0"/>
        </a:spcAft>
        <a:buClrTx/>
        <a:buSzTx/>
        <a:buFontTx/>
        <a:buNone/>
        <a:tabLst/>
        <a:defRPr sz="2000" kern="1200">
          <a:solidFill>
            <a:srgbClr val="5355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295" y="1093554"/>
            <a:ext cx="7975879" cy="1419602"/>
          </a:xfrm>
        </p:spPr>
        <p:txBody>
          <a:bodyPr/>
          <a:lstStyle/>
          <a:p>
            <a:pPr algn="ctr"/>
            <a:r>
              <a:rPr lang="en-US" sz="4000" dirty="0"/>
              <a:t>Re-Entry Orientation Webinar                 </a:t>
            </a:r>
            <a:br>
              <a:rPr lang="en-US" sz="4000" dirty="0"/>
            </a:br>
            <a:r>
              <a:rPr lang="en-US" sz="4000" dirty="0"/>
              <a:t>		</a:t>
            </a:r>
            <a:endParaRPr lang="en-US" sz="1600" dirty="0"/>
          </a:p>
        </p:txBody>
      </p:sp>
      <p:pic>
        <p:nvPicPr>
          <p:cNvPr id="7172" name="Picture 4" descr="yfu-06_website_hp_host_1280x4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243" y="2885280"/>
            <a:ext cx="6663186" cy="2734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92850" y="6144126"/>
            <a:ext cx="1363579" cy="369332"/>
          </a:xfrm>
          <a:prstGeom prst="rect">
            <a:avLst/>
          </a:prstGeom>
          <a:noFill/>
        </p:spPr>
        <p:txBody>
          <a:bodyPr wrap="square" rtlCol="0" anchor="t">
            <a:spAutoFit/>
          </a:bodyPr>
          <a:lstStyle/>
          <a:p>
            <a:r>
              <a:rPr lang="en-US" dirty="0">
                <a:solidFill>
                  <a:schemeClr val="bg1"/>
                </a:solidFill>
                <a:cs typeface="Calibri"/>
              </a:rPr>
              <a:t>May 2018</a:t>
            </a:r>
            <a:endParaRPr lang="en-US" dirty="0">
              <a:solidFill>
                <a:schemeClr val="bg1"/>
              </a:solidFill>
            </a:endParaRPr>
          </a:p>
        </p:txBody>
      </p:sp>
    </p:spTree>
    <p:extLst>
      <p:ext uri="{BB962C8B-B14F-4D97-AF65-F5344CB8AC3E}">
        <p14:creationId xmlns:p14="http://schemas.microsoft.com/office/powerpoint/2010/main" val="992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235938"/>
            <a:ext cx="7772400" cy="1241859"/>
          </a:xfrm>
        </p:spPr>
        <p:txBody>
          <a:bodyPr/>
          <a:lstStyle/>
          <a:p>
            <a:pPr algn="ctr"/>
            <a:r>
              <a:rPr lang="en-US" sz="3200" dirty="0"/>
              <a:t>Leaving the US – </a:t>
            </a:r>
            <a:br>
              <a:rPr lang="en-US" sz="3200" dirty="0"/>
            </a:br>
            <a:r>
              <a:rPr lang="en-US" sz="3200" dirty="0"/>
              <a:t>What are you worried about? </a:t>
            </a:r>
          </a:p>
        </p:txBody>
      </p:sp>
      <p:sp>
        <p:nvSpPr>
          <p:cNvPr id="8" name="Content Placeholder 7"/>
          <p:cNvSpPr>
            <a:spLocks noGrp="1"/>
          </p:cNvSpPr>
          <p:nvPr>
            <p:ph type="body" idx="1"/>
          </p:nvPr>
        </p:nvSpPr>
        <p:spPr>
          <a:xfrm>
            <a:off x="810307" y="1477797"/>
            <a:ext cx="7772400" cy="4091120"/>
          </a:xfrm>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544" y="2000250"/>
            <a:ext cx="2728912" cy="2857500"/>
          </a:xfrm>
          <a:prstGeom prst="rect">
            <a:avLst/>
          </a:prstGeom>
        </p:spPr>
      </p:pic>
    </p:spTree>
    <p:extLst>
      <p:ext uri="{BB962C8B-B14F-4D97-AF65-F5344CB8AC3E}">
        <p14:creationId xmlns:p14="http://schemas.microsoft.com/office/powerpoint/2010/main" val="2381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366567"/>
            <a:ext cx="7772400" cy="615553"/>
          </a:xfrm>
        </p:spPr>
        <p:txBody>
          <a:bodyPr/>
          <a:lstStyle/>
          <a:p>
            <a:pPr algn="ctr"/>
            <a:r>
              <a:rPr lang="en-US"/>
              <a:t> Adjustment at Home</a:t>
            </a:r>
          </a:p>
        </p:txBody>
      </p:sp>
      <p:pic>
        <p:nvPicPr>
          <p:cNvPr id="5" name="Picture 4"/>
          <p:cNvPicPr>
            <a:picLocks noChangeAspect="1"/>
          </p:cNvPicPr>
          <p:nvPr/>
        </p:nvPicPr>
        <p:blipFill>
          <a:blip r:embed="rId3"/>
          <a:stretch>
            <a:fillRect/>
          </a:stretch>
        </p:blipFill>
        <p:spPr>
          <a:xfrm>
            <a:off x="113706" y="1381701"/>
            <a:ext cx="8814222" cy="4450332"/>
          </a:xfrm>
          <a:prstGeom prst="rect">
            <a:avLst/>
          </a:prstGeom>
        </p:spPr>
      </p:pic>
    </p:spTree>
    <p:extLst>
      <p:ext uri="{BB962C8B-B14F-4D97-AF65-F5344CB8AC3E}">
        <p14:creationId xmlns:p14="http://schemas.microsoft.com/office/powerpoint/2010/main" val="207794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559005"/>
            <a:ext cx="7772400" cy="615553"/>
          </a:xfrm>
        </p:spPr>
        <p:txBody>
          <a:bodyPr/>
          <a:lstStyle/>
          <a:p>
            <a:pPr algn="ctr"/>
            <a:r>
              <a:rPr lang="en-US" dirty="0"/>
              <a:t>Stages of Re-Entry</a:t>
            </a:r>
          </a:p>
        </p:txBody>
      </p:sp>
      <p:sp>
        <p:nvSpPr>
          <p:cNvPr id="3" name="Text Placeholder 2"/>
          <p:cNvSpPr>
            <a:spLocks noGrp="1"/>
          </p:cNvSpPr>
          <p:nvPr>
            <p:ph type="body" idx="1"/>
          </p:nvPr>
        </p:nvSpPr>
        <p:spPr/>
        <p:txBody>
          <a:bodyPr/>
          <a:lstStyle/>
          <a:p>
            <a:pPr marL="514350" indent="-514350">
              <a:buAutoNum type="arabicPeriod"/>
            </a:pPr>
            <a:r>
              <a:rPr lang="en-US" dirty="0">
                <a:solidFill>
                  <a:schemeClr val="tx1"/>
                </a:solidFill>
              </a:rPr>
              <a:t>Honeymoon</a:t>
            </a:r>
          </a:p>
          <a:p>
            <a:pPr marL="514350" indent="-514350">
              <a:buAutoNum type="arabicPeriod"/>
            </a:pPr>
            <a:endParaRPr lang="en-US" dirty="0">
              <a:solidFill>
                <a:schemeClr val="tx1"/>
              </a:solidFill>
            </a:endParaRPr>
          </a:p>
          <a:p>
            <a:pPr marL="514350" indent="-514350">
              <a:buAutoNum type="arabicPeriod"/>
            </a:pPr>
            <a:r>
              <a:rPr lang="en-US" dirty="0">
                <a:solidFill>
                  <a:schemeClr val="tx1"/>
                </a:solidFill>
              </a:rPr>
              <a:t>Reverse Culture Shock</a:t>
            </a:r>
          </a:p>
          <a:p>
            <a:pPr marL="514350" indent="-514350">
              <a:buAutoNum type="arabicPeriod"/>
            </a:pPr>
            <a:endParaRPr lang="en-US" dirty="0">
              <a:solidFill>
                <a:schemeClr val="tx1"/>
              </a:solidFill>
            </a:endParaRPr>
          </a:p>
          <a:p>
            <a:pPr marL="514350" indent="-514350">
              <a:buAutoNum type="arabicPeriod"/>
            </a:pPr>
            <a:r>
              <a:rPr lang="en-US" dirty="0">
                <a:solidFill>
                  <a:schemeClr val="tx1"/>
                </a:solidFill>
              </a:rPr>
              <a:t>Readjustment</a:t>
            </a:r>
          </a:p>
          <a:p>
            <a:pPr marL="514350" indent="-514350">
              <a:buAutoNum type="arabicPeriod"/>
            </a:pPr>
            <a:endParaRPr lang="en-US" dirty="0">
              <a:solidFill>
                <a:schemeClr val="tx1"/>
              </a:solidFill>
            </a:endParaRPr>
          </a:p>
          <a:p>
            <a:pPr marL="514350" indent="-514350">
              <a:buAutoNum type="arabicPeriod"/>
            </a:pPr>
            <a:r>
              <a:rPr lang="en-US" dirty="0">
                <a:solidFill>
                  <a:schemeClr val="tx1"/>
                </a:solidFill>
              </a:rPr>
              <a:t>Integration and Reflection</a:t>
            </a:r>
          </a:p>
        </p:txBody>
      </p:sp>
    </p:spTree>
    <p:extLst>
      <p:ext uri="{BB962C8B-B14F-4D97-AF65-F5344CB8AC3E}">
        <p14:creationId xmlns:p14="http://schemas.microsoft.com/office/powerpoint/2010/main" val="891680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0" indent="0">
              <a:lnSpc>
                <a:spcPct val="115000"/>
              </a:lnSpc>
              <a:spcBef>
                <a:spcPts val="0"/>
              </a:spcBef>
              <a:buNone/>
            </a:pPr>
            <a:endParaRPr lang="en-US" sz="3200" dirty="0">
              <a:latin typeface="National" panose="02000503000000020004" pitchFamily="50" charset="0"/>
              <a:ea typeface="National" panose="02000503000000020004" pitchFamily="50" charset="0"/>
              <a:cs typeface="Arial" panose="020B0604020202020204" pitchFamily="34" charset="0"/>
            </a:endParaRPr>
          </a:p>
          <a:p>
            <a:endParaRPr lang="en-US" dirty="0"/>
          </a:p>
        </p:txBody>
      </p:sp>
      <p:sp>
        <p:nvSpPr>
          <p:cNvPr id="4" name="Title 3"/>
          <p:cNvSpPr>
            <a:spLocks noGrp="1"/>
          </p:cNvSpPr>
          <p:nvPr>
            <p:ph type="title"/>
          </p:nvPr>
        </p:nvSpPr>
        <p:spPr>
          <a:xfrm>
            <a:off x="880646" y="380337"/>
            <a:ext cx="7772400" cy="615553"/>
          </a:xfrm>
        </p:spPr>
        <p:txBody>
          <a:bodyPr/>
          <a:lstStyle/>
          <a:p>
            <a:pPr algn="ctr"/>
            <a:r>
              <a:rPr lang="en-US" dirty="0">
                <a:latin typeface="National" panose="02000503000000020004" pitchFamily="50" charset="0"/>
                <a:ea typeface="National" panose="02000503000000020004" pitchFamily="50" charset="0"/>
                <a:cs typeface="Arial" panose="020B0604020202020204" pitchFamily="34" charset="0"/>
              </a:rPr>
              <a:t>Stage 1 - The Honeymoon</a:t>
            </a:r>
            <a:br>
              <a:rPr lang="en-US" dirty="0">
                <a:latin typeface="National" panose="02000503000000020004" pitchFamily="50" charset="0"/>
                <a:ea typeface="National" panose="02000503000000020004" pitchFamily="50" charset="0"/>
                <a:cs typeface="Arial" panose="020B0604020202020204" pitchFamily="34" charset="0"/>
              </a:rPr>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655" y="1575157"/>
            <a:ext cx="5395966" cy="4559592"/>
          </a:xfrm>
          <a:prstGeom prst="rect">
            <a:avLst/>
          </a:prstGeom>
        </p:spPr>
      </p:pic>
    </p:spTree>
    <p:extLst>
      <p:ext uri="{BB962C8B-B14F-4D97-AF65-F5344CB8AC3E}">
        <p14:creationId xmlns:p14="http://schemas.microsoft.com/office/powerpoint/2010/main" val="1801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594225"/>
            <a:ext cx="7772400" cy="615553"/>
          </a:xfrm>
        </p:spPr>
        <p:txBody>
          <a:bodyPr/>
          <a:lstStyle/>
          <a:p>
            <a:r>
              <a:rPr lang="en-US" dirty="0"/>
              <a:t>Amelie’s letter continues…</a:t>
            </a:r>
          </a:p>
        </p:txBody>
      </p:sp>
      <p:sp>
        <p:nvSpPr>
          <p:cNvPr id="3" name="Text Placeholder 2"/>
          <p:cNvSpPr>
            <a:spLocks noGrp="1"/>
          </p:cNvSpPr>
          <p:nvPr>
            <p:ph type="body" idx="1"/>
          </p:nvPr>
        </p:nvSpPr>
        <p:spPr>
          <a:xfrm>
            <a:off x="893135" y="1390293"/>
            <a:ext cx="7689572" cy="4149270"/>
          </a:xfrm>
        </p:spPr>
        <p:txBody>
          <a:bodyPr>
            <a:normAutofit fontScale="77500" lnSpcReduction="20000"/>
          </a:bodyPr>
          <a:lstStyle/>
          <a:p>
            <a:r>
              <a:rPr lang="en-US" dirty="0">
                <a:latin typeface="National" panose="02000503000000020004" pitchFamily="50" charset="0"/>
                <a:ea typeface="Times New Roman" panose="02020603050405020304" pitchFamily="18" charset="0"/>
                <a:cs typeface="Arial" panose="020B0604020202020204" pitchFamily="34" charset="0"/>
              </a:rPr>
              <a:t>What I also spent a lot of time thinking about was returning back to my German school and how to actualize and share my </a:t>
            </a:r>
            <a:r>
              <a:rPr lang="en-US" sz="2600" dirty="0">
                <a:latin typeface="National" panose="02000503000000020004" pitchFamily="50" charset="0"/>
                <a:ea typeface="Times New Roman" panose="02020603050405020304" pitchFamily="18" charset="0"/>
                <a:cs typeface="Arial" panose="020B0604020202020204" pitchFamily="34" charset="0"/>
              </a:rPr>
              <a:t>experiences</a:t>
            </a:r>
            <a:r>
              <a:rPr lang="en-US" dirty="0">
                <a:latin typeface="National" panose="02000503000000020004" pitchFamily="50" charset="0"/>
                <a:ea typeface="Times New Roman" panose="02020603050405020304" pitchFamily="18" charset="0"/>
                <a:cs typeface="Arial" panose="020B0604020202020204" pitchFamily="34" charset="0"/>
              </a:rPr>
              <a:t> with others so I wouldn't lose them or forget. How do you explain such amazing experiences? There were a couple other fears, but all in all, they are all summed up in me being scared of </a:t>
            </a:r>
            <a:r>
              <a:rPr lang="en-US" b="1" i="1" dirty="0">
                <a:latin typeface="National" panose="02000503000000020004" pitchFamily="50" charset="0"/>
                <a:ea typeface="Times New Roman" panose="02020603050405020304" pitchFamily="18" charset="0"/>
                <a:cs typeface="Arial" panose="020B0604020202020204" pitchFamily="34" charset="0"/>
              </a:rPr>
              <a:t>not feeling home in my own home country</a:t>
            </a:r>
            <a:r>
              <a:rPr lang="en-US" b="1" dirty="0">
                <a:latin typeface="National" panose="02000503000000020004" pitchFamily="50" charset="0"/>
                <a:ea typeface="Times New Roman" panose="02020603050405020304" pitchFamily="18" charset="0"/>
                <a:cs typeface="Arial" panose="020B0604020202020204" pitchFamily="34" charset="0"/>
              </a:rPr>
              <a:t> </a:t>
            </a:r>
            <a:r>
              <a:rPr lang="en-US" dirty="0">
                <a:latin typeface="National" panose="02000503000000020004" pitchFamily="50" charset="0"/>
                <a:ea typeface="Times New Roman" panose="02020603050405020304" pitchFamily="18" charset="0"/>
                <a:cs typeface="Arial" panose="020B0604020202020204" pitchFamily="34" charset="0"/>
              </a:rPr>
              <a:t>and not being able to re-adapt to the culture and people I had grown up with</a:t>
            </a:r>
            <a:r>
              <a:rPr lang="en-US" b="1" i="1" dirty="0">
                <a:latin typeface="National" panose="02000503000000020004" pitchFamily="50" charset="0"/>
                <a:ea typeface="Times New Roman" panose="02020603050405020304" pitchFamily="18" charset="0"/>
                <a:cs typeface="Arial" panose="020B0604020202020204" pitchFamily="34" charset="0"/>
              </a:rPr>
              <a:t>. I always like to describe this feeling with "a key suddenly not fitting back to its lock anymore".</a:t>
            </a:r>
            <a:endParaRPr lang="en-US" b="1" i="1" dirty="0">
              <a:latin typeface="National" panose="02000503000000020004" pitchFamily="50"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06521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464447"/>
            <a:ext cx="7772400" cy="615553"/>
          </a:xfrm>
        </p:spPr>
        <p:txBody>
          <a:bodyPr/>
          <a:lstStyle/>
          <a:p>
            <a:pPr algn="ctr"/>
            <a:r>
              <a:rPr lang="en-US" dirty="0">
                <a:latin typeface="National" panose="02000503000000020004" pitchFamily="50" charset="0"/>
                <a:ea typeface="National" panose="02000503000000020004" pitchFamily="50" charset="0"/>
                <a:cs typeface="Arial" panose="020B0604020202020204" pitchFamily="34" charset="0"/>
              </a:rPr>
              <a:t>Stage 2 - Reverse Culture Shock</a:t>
            </a:r>
            <a:br>
              <a:rPr lang="en-US" dirty="0">
                <a:latin typeface="National" panose="02000503000000020004" pitchFamily="50" charset="0"/>
                <a:ea typeface="National" panose="02000503000000020004" pitchFamily="50" charset="0"/>
                <a:cs typeface="Arial" panose="020B0604020202020204" pitchFamily="34" charset="0"/>
              </a:rPr>
            </a:br>
            <a:endParaRPr lang="en-US" dirty="0"/>
          </a:p>
        </p:txBody>
      </p:sp>
      <p:pic>
        <p:nvPicPr>
          <p:cNvPr id="4" name="Picture 3"/>
          <p:cNvPicPr>
            <a:picLocks noChangeAspect="1"/>
          </p:cNvPicPr>
          <p:nvPr/>
        </p:nvPicPr>
        <p:blipFill>
          <a:blip r:embed="rId3"/>
          <a:stretch>
            <a:fillRect/>
          </a:stretch>
        </p:blipFill>
        <p:spPr>
          <a:xfrm>
            <a:off x="2146579" y="1366742"/>
            <a:ext cx="4736542" cy="4894427"/>
          </a:xfrm>
          <a:prstGeom prst="rect">
            <a:avLst/>
          </a:prstGeom>
        </p:spPr>
      </p:pic>
    </p:spTree>
    <p:extLst>
      <p:ext uri="{BB962C8B-B14F-4D97-AF65-F5344CB8AC3E}">
        <p14:creationId xmlns:p14="http://schemas.microsoft.com/office/powerpoint/2010/main" val="320097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306277"/>
            <a:ext cx="7772400" cy="615553"/>
          </a:xfrm>
        </p:spPr>
        <p:txBody>
          <a:bodyPr/>
          <a:lstStyle/>
          <a:p>
            <a:pPr algn="ctr"/>
            <a:r>
              <a:rPr lang="en-US" dirty="0">
                <a:latin typeface="National" panose="02000503000000020004" pitchFamily="50" charset="0"/>
                <a:ea typeface="National" panose="02000503000000020004" pitchFamily="50" charset="0"/>
                <a:cs typeface="Arial" panose="020B0604020202020204" pitchFamily="34" charset="0"/>
              </a:rPr>
              <a:t>Stage 3 – Readjustment</a:t>
            </a:r>
            <a:r>
              <a:rPr lang="en-US" sz="4400" dirty="0">
                <a:latin typeface="National" panose="02000503000000020004" pitchFamily="50" charset="0"/>
                <a:ea typeface="National" panose="02000503000000020004" pitchFamily="50" charset="0"/>
                <a:cs typeface="Arial" panose="020B0604020202020204" pitchFamily="34" charset="0"/>
              </a:rPr>
              <a:t/>
            </a:r>
            <a:br>
              <a:rPr lang="en-US" sz="4400" dirty="0">
                <a:latin typeface="National" panose="02000503000000020004" pitchFamily="50" charset="0"/>
                <a:ea typeface="National" panose="02000503000000020004" pitchFamily="50" charset="0"/>
                <a:cs typeface="Arial" panose="020B0604020202020204" pitchFamily="34" charset="0"/>
              </a:rPr>
            </a:b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2629"/>
          <a:stretch/>
        </p:blipFill>
        <p:spPr>
          <a:xfrm>
            <a:off x="2642108" y="1012265"/>
            <a:ext cx="3732474" cy="5347889"/>
          </a:xfrm>
          <a:prstGeom prst="rect">
            <a:avLst/>
          </a:prstGeom>
        </p:spPr>
      </p:pic>
    </p:spTree>
    <p:extLst>
      <p:ext uri="{BB962C8B-B14F-4D97-AF65-F5344CB8AC3E}">
        <p14:creationId xmlns:p14="http://schemas.microsoft.com/office/powerpoint/2010/main" val="91868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464447"/>
            <a:ext cx="7772400" cy="615553"/>
          </a:xfrm>
        </p:spPr>
        <p:txBody>
          <a:bodyPr/>
          <a:lstStyle/>
          <a:p>
            <a:pPr algn="ctr"/>
            <a:r>
              <a:rPr lang="en-US" dirty="0">
                <a:latin typeface="National" panose="02000503000000020004" pitchFamily="50" charset="0"/>
                <a:ea typeface="National" panose="02000503000000020004" pitchFamily="50" charset="0"/>
                <a:cs typeface="Arial" panose="020B0604020202020204" pitchFamily="34" charset="0"/>
              </a:rPr>
              <a:t>Stage 4 – Integration</a:t>
            </a:r>
            <a:br>
              <a:rPr lang="en-US" dirty="0">
                <a:latin typeface="National" panose="02000503000000020004" pitchFamily="50" charset="0"/>
                <a:ea typeface="National" panose="02000503000000020004" pitchFamily="50" charset="0"/>
                <a:cs typeface="Arial" panose="020B0604020202020204" pitchFamily="34" charset="0"/>
              </a:rPr>
            </a:br>
            <a:endParaRPr lang="en-US" dirty="0"/>
          </a:p>
        </p:txBody>
      </p:sp>
      <p:sp>
        <p:nvSpPr>
          <p:cNvPr id="6" name="Content Placeholder 5"/>
          <p:cNvSpPr>
            <a:spLocks noGrp="1"/>
          </p:cNvSpPr>
          <p:nvPr>
            <p:ph type="body" idx="1"/>
          </p:nvPr>
        </p:nvSpPr>
        <p:spPr>
          <a:xfrm>
            <a:off x="701749" y="2371060"/>
            <a:ext cx="7615144" cy="3401862"/>
          </a:xfrm>
        </p:spPr>
        <p:txBody>
          <a:bodyPr>
            <a:norm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978" y="1557495"/>
            <a:ext cx="6529057" cy="4356105"/>
          </a:xfrm>
          <a:prstGeom prst="rect">
            <a:avLst/>
          </a:prstGeom>
        </p:spPr>
      </p:pic>
    </p:spTree>
    <p:extLst>
      <p:ext uri="{BB962C8B-B14F-4D97-AF65-F5344CB8AC3E}">
        <p14:creationId xmlns:p14="http://schemas.microsoft.com/office/powerpoint/2010/main" val="421713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464447"/>
            <a:ext cx="7772400" cy="615553"/>
          </a:xfrm>
        </p:spPr>
        <p:txBody>
          <a:bodyPr/>
          <a:lstStyle/>
          <a:p>
            <a:r>
              <a:rPr lang="en-US" dirty="0"/>
              <a:t>Amelie’s letter concludes…</a:t>
            </a:r>
          </a:p>
        </p:txBody>
      </p:sp>
      <p:sp>
        <p:nvSpPr>
          <p:cNvPr id="3" name="Text Placeholder 2"/>
          <p:cNvSpPr>
            <a:spLocks noGrp="1"/>
          </p:cNvSpPr>
          <p:nvPr>
            <p:ph type="body" idx="1"/>
          </p:nvPr>
        </p:nvSpPr>
        <p:spPr>
          <a:xfrm>
            <a:off x="695325" y="1228725"/>
            <a:ext cx="7887382" cy="4671788"/>
          </a:xfrm>
        </p:spPr>
        <p:txBody>
          <a:bodyPr>
            <a:normAutofit fontScale="32500" lnSpcReduction="20000"/>
          </a:bodyPr>
          <a:lstStyle/>
          <a:p>
            <a:r>
              <a:rPr lang="en-US" sz="5000" dirty="0"/>
              <a:t>So, now a year later, after exchange, I think I never will stop being homesick </a:t>
            </a:r>
            <a:r>
              <a:rPr lang="en-US" sz="5000" b="1" dirty="0"/>
              <a:t>because I have two homes now and I can't be both places at the same time</a:t>
            </a:r>
            <a:r>
              <a:rPr lang="en-US" sz="5000" dirty="0"/>
              <a:t>. But I have my own second home, in the US, so I think that was totally worth it! My advice to get through your first year back in your home country: Don’t take everything back in the US for granted, and don't think back about the things you could have done. We all have experienced something great and I don't ever want to forget it. To me, it still sometimes feels like my time in the US was a dream. </a:t>
            </a:r>
            <a:r>
              <a:rPr lang="en-US" sz="5000" b="1" dirty="0"/>
              <a:t>But I have figured out that I need to use what I have learned, appreciate what I was allowed to experience and combine my two lives (my American me and my German me).</a:t>
            </a:r>
          </a:p>
          <a:p>
            <a:pPr algn="ctr"/>
            <a:r>
              <a:rPr lang="en-US" sz="5000" dirty="0"/>
              <a:t> </a:t>
            </a:r>
            <a:r>
              <a:rPr lang="en-US" sz="5000" i="1" dirty="0"/>
              <a:t>Good luck!  </a:t>
            </a:r>
            <a:r>
              <a:rPr lang="en-US" sz="5000" b="1" i="1" dirty="0"/>
              <a:t>Amelie</a:t>
            </a:r>
            <a:endParaRPr lang="en-US" sz="5000" dirty="0"/>
          </a:p>
          <a:p>
            <a:endParaRPr lang="en-US" dirty="0"/>
          </a:p>
        </p:txBody>
      </p:sp>
    </p:spTree>
    <p:extLst>
      <p:ext uri="{BB962C8B-B14F-4D97-AF65-F5344CB8AC3E}">
        <p14:creationId xmlns:p14="http://schemas.microsoft.com/office/powerpoint/2010/main" val="223651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396944"/>
            <a:ext cx="7772400" cy="615553"/>
          </a:xfrm>
        </p:spPr>
        <p:txBody>
          <a:bodyPr/>
          <a:lstStyle/>
          <a:p>
            <a:pPr algn="ctr"/>
            <a:r>
              <a:rPr lang="en-US" dirty="0"/>
              <a:t> The Goodbye Plan </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Content Placeholder 6"/>
          <p:cNvPicPr>
            <a:picLocks noChangeAspect="1"/>
          </p:cNvPicPr>
          <p:nvPr/>
        </p:nvPicPr>
        <p:blipFill>
          <a:blip r:embed="rId3"/>
          <a:stretch>
            <a:fillRect/>
          </a:stretch>
        </p:blipFill>
        <p:spPr>
          <a:xfrm>
            <a:off x="186965" y="1338125"/>
            <a:ext cx="8151193" cy="4148595"/>
          </a:xfrm>
          <a:prstGeom prst="rect">
            <a:avLst/>
          </a:prstGeom>
        </p:spPr>
      </p:pic>
    </p:spTree>
    <p:extLst>
      <p:ext uri="{BB962C8B-B14F-4D97-AF65-F5344CB8AC3E}">
        <p14:creationId xmlns:p14="http://schemas.microsoft.com/office/powerpoint/2010/main" val="112011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7421" y="245058"/>
            <a:ext cx="8557146" cy="6423123"/>
          </a:xfrm>
          <a:prstGeom prst="rect">
            <a:avLst/>
          </a:prstGeom>
        </p:spPr>
      </p:pic>
    </p:spTree>
    <p:extLst>
      <p:ext uri="{BB962C8B-B14F-4D97-AF65-F5344CB8AC3E}">
        <p14:creationId xmlns:p14="http://schemas.microsoft.com/office/powerpoint/2010/main" val="4017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02595A-05A8-473B-B0E0-43209E034C97}"/>
              </a:ext>
            </a:extLst>
          </p:cNvPr>
          <p:cNvSpPr>
            <a:spLocks noGrp="1"/>
          </p:cNvSpPr>
          <p:nvPr>
            <p:ph type="title"/>
          </p:nvPr>
        </p:nvSpPr>
        <p:spPr>
          <a:xfrm>
            <a:off x="810307" y="168405"/>
            <a:ext cx="7772400" cy="615553"/>
          </a:xfrm>
        </p:spPr>
        <p:txBody>
          <a:bodyPr/>
          <a:lstStyle/>
          <a:p>
            <a:r>
              <a:rPr lang="en-US"/>
              <a:t>Saying Goodbye.........</a:t>
            </a:r>
          </a:p>
        </p:txBody>
      </p:sp>
      <p:sp>
        <p:nvSpPr>
          <p:cNvPr id="3" name="Text Placeholder 2">
            <a:extLst>
              <a:ext uri="{FF2B5EF4-FFF2-40B4-BE49-F238E27FC236}">
                <a16:creationId xmlns="" xmlns:a16="http://schemas.microsoft.com/office/drawing/2014/main" id="{B013781A-37E5-4F06-A709-39FA92F78F10}"/>
              </a:ext>
            </a:extLst>
          </p:cNvPr>
          <p:cNvSpPr>
            <a:spLocks noGrp="1"/>
          </p:cNvSpPr>
          <p:nvPr>
            <p:ph type="body" idx="1"/>
          </p:nvPr>
        </p:nvSpPr>
        <p:spPr/>
        <p:txBody>
          <a:bodyPr/>
          <a:lstStyle/>
          <a:p>
            <a:endParaRPr lang="en-US"/>
          </a:p>
        </p:txBody>
      </p:sp>
      <p:pic>
        <p:nvPicPr>
          <p:cNvPr id="4" name="Picture 4" descr="A person posing for the camera&#10;&#10;Description generated with high confidence">
            <a:extLst>
              <a:ext uri="{FF2B5EF4-FFF2-40B4-BE49-F238E27FC236}">
                <a16:creationId xmlns="" xmlns:a16="http://schemas.microsoft.com/office/drawing/2014/main" id="{B26CF170-001B-4FFA-9490-4626BD71C69C}"/>
              </a:ext>
            </a:extLst>
          </p:cNvPr>
          <p:cNvPicPr>
            <a:picLocks noChangeAspect="1"/>
          </p:cNvPicPr>
          <p:nvPr/>
        </p:nvPicPr>
        <p:blipFill>
          <a:blip r:embed="rId3"/>
          <a:stretch>
            <a:fillRect/>
          </a:stretch>
        </p:blipFill>
        <p:spPr>
          <a:xfrm>
            <a:off x="695823" y="944645"/>
            <a:ext cx="7948698" cy="5319330"/>
          </a:xfrm>
          <a:prstGeom prst="rect">
            <a:avLst/>
          </a:prstGeom>
        </p:spPr>
      </p:pic>
    </p:spTree>
    <p:extLst>
      <p:ext uri="{BB962C8B-B14F-4D97-AF65-F5344CB8AC3E}">
        <p14:creationId xmlns:p14="http://schemas.microsoft.com/office/powerpoint/2010/main" val="205570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10307" y="2352004"/>
            <a:ext cx="7772400" cy="4091120"/>
          </a:xfrm>
        </p:spPr>
        <p:txBody>
          <a:bodyPr>
            <a:normAutofit/>
          </a:bodyPr>
          <a:lstStyle/>
          <a:p>
            <a:pPr marL="0" indent="0" algn="ctr">
              <a:buNone/>
            </a:pPr>
            <a:r>
              <a:rPr lang="en-US" sz="4000" dirty="0"/>
              <a:t>YFU Travel Phone Number</a:t>
            </a:r>
          </a:p>
          <a:p>
            <a:endParaRPr lang="en-US" sz="4000" dirty="0"/>
          </a:p>
          <a:p>
            <a:pPr marL="0" indent="0" algn="ctr">
              <a:buNone/>
            </a:pPr>
            <a:r>
              <a:rPr lang="en-US" sz="4000" dirty="0"/>
              <a:t>1-800-705-9510</a:t>
            </a:r>
          </a:p>
          <a:p>
            <a:pPr marL="0" indent="0" algn="ctr">
              <a:buNone/>
            </a:pPr>
            <a:endParaRPr lang="en-US" sz="4000" dirty="0"/>
          </a:p>
          <a:p>
            <a:pPr marL="0" indent="0" algn="ctr">
              <a:buNone/>
            </a:pPr>
            <a:r>
              <a:rPr lang="en-US" sz="2800" b="1" dirty="0">
                <a:solidFill>
                  <a:srgbClr val="FF0000"/>
                </a:solidFill>
              </a:rPr>
              <a:t>Keep this number in your pocket </a:t>
            </a:r>
          </a:p>
          <a:p>
            <a:pPr marL="0" indent="0" algn="ctr">
              <a:buNone/>
            </a:pPr>
            <a:r>
              <a:rPr lang="en-US" sz="2800" b="1" dirty="0">
                <a:solidFill>
                  <a:srgbClr val="FF0000"/>
                </a:solidFill>
              </a:rPr>
              <a:t>on your day of departure!</a:t>
            </a:r>
          </a:p>
        </p:txBody>
      </p:sp>
      <p:sp>
        <p:nvSpPr>
          <p:cNvPr id="5" name="Title 4"/>
          <p:cNvSpPr>
            <a:spLocks noGrp="1"/>
          </p:cNvSpPr>
          <p:nvPr>
            <p:ph type="title"/>
          </p:nvPr>
        </p:nvSpPr>
        <p:spPr/>
        <p:txBody>
          <a:bodyPr/>
          <a:lstStyle/>
          <a:p>
            <a:pPr algn="ctr"/>
            <a:r>
              <a:rPr lang="en-US" dirty="0"/>
              <a:t>Packing and Departure</a:t>
            </a:r>
          </a:p>
        </p:txBody>
      </p:sp>
    </p:spTree>
    <p:extLst>
      <p:ext uri="{BB962C8B-B14F-4D97-AF65-F5344CB8AC3E}">
        <p14:creationId xmlns:p14="http://schemas.microsoft.com/office/powerpoint/2010/main" val="835420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98726"/>
            <a:ext cx="7772400" cy="615553"/>
          </a:xfrm>
        </p:spPr>
        <p:txBody>
          <a:bodyPr/>
          <a:lstStyle/>
          <a:p>
            <a:pPr algn="ctr"/>
            <a:r>
              <a:rPr lang="en-US" dirty="0"/>
              <a:t> </a:t>
            </a:r>
            <a:br>
              <a:rPr lang="en-US" dirty="0"/>
            </a:br>
            <a:r>
              <a:rPr lang="en-US" sz="3200" dirty="0"/>
              <a:t>Objectives for this orientation</a:t>
            </a:r>
          </a:p>
        </p:txBody>
      </p:sp>
      <p:pic>
        <p:nvPicPr>
          <p:cNvPr id="5" name="Content Placeholder 4"/>
          <p:cNvPicPr>
            <a:picLocks noGrp="1" noChangeAspect="1"/>
          </p:cNvPicPr>
          <p:nvPr>
            <p:ph idx="4294967295"/>
          </p:nvPr>
        </p:nvPicPr>
        <p:blipFill>
          <a:blip r:embed="rId3"/>
          <a:stretch>
            <a:fillRect/>
          </a:stretch>
        </p:blipFill>
        <p:spPr>
          <a:xfrm>
            <a:off x="227494" y="1746035"/>
            <a:ext cx="8224837" cy="3094037"/>
          </a:xfrm>
          <a:prstGeom prst="rect">
            <a:avLst/>
          </a:prstGeom>
        </p:spPr>
      </p:pic>
    </p:spTree>
    <p:extLst>
      <p:ext uri="{BB962C8B-B14F-4D97-AF65-F5344CB8AC3E}">
        <p14:creationId xmlns:p14="http://schemas.microsoft.com/office/powerpoint/2010/main" val="348527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469" y="818180"/>
            <a:ext cx="7306200" cy="1470025"/>
          </a:xfrm>
        </p:spPr>
        <p:txBody>
          <a:bodyPr/>
          <a:lstStyle/>
          <a:p>
            <a:pPr algn="ctr"/>
            <a:r>
              <a:rPr lang="en-US" sz="3600" dirty="0"/>
              <a:t>  Agenda</a:t>
            </a:r>
          </a:p>
        </p:txBody>
      </p:sp>
      <p:sp>
        <p:nvSpPr>
          <p:cNvPr id="3" name="Content Placeholder 2"/>
          <p:cNvSpPr>
            <a:spLocks noGrp="1"/>
          </p:cNvSpPr>
          <p:nvPr>
            <p:ph type="subTitle" idx="1"/>
          </p:nvPr>
        </p:nvSpPr>
        <p:spPr>
          <a:xfrm>
            <a:off x="383226" y="1816093"/>
            <a:ext cx="5526000" cy="3669088"/>
          </a:xfrm>
        </p:spPr>
        <p:txBody>
          <a:bodyPr vert="horz" lIns="91440" tIns="45720" rIns="91440" bIns="45720" rtlCol="0" anchor="t">
            <a:normAutofit fontScale="55000" lnSpcReduction="20000"/>
          </a:bodyPr>
          <a:lstStyle/>
          <a:p>
            <a:pPr marL="514350" lvl="0" indent="-514350">
              <a:lnSpc>
                <a:spcPct val="107000"/>
              </a:lnSpc>
              <a:spcBef>
                <a:spcPts val="0"/>
              </a:spcBef>
              <a:spcAft>
                <a:spcPts val="800"/>
              </a:spcAft>
              <a:buFont typeface="+mj-lt"/>
              <a:buAutoNum type="arabicPeriod"/>
            </a:pPr>
            <a:r>
              <a:rPr lang="en-US" sz="4400" b="1" dirty="0">
                <a:solidFill>
                  <a:schemeClr val="bg2"/>
                </a:solidFill>
                <a:latin typeface="National" panose="02000503000000020004" pitchFamily="50" charset="0"/>
                <a:ea typeface="National" panose="02000503000000020004" pitchFamily="50" charset="0"/>
                <a:cs typeface="Times New Roman" panose="02020603050405020304" pitchFamily="18" charset="0"/>
              </a:rPr>
              <a:t>Welcome</a:t>
            </a:r>
          </a:p>
          <a:p>
            <a:pPr marL="514350" indent="-514350">
              <a:lnSpc>
                <a:spcPct val="107000"/>
              </a:lnSpc>
              <a:spcAft>
                <a:spcPts val="800"/>
              </a:spcAft>
              <a:buAutoNum type="arabicPeriod"/>
            </a:pPr>
            <a:endParaRPr lang="en-US" sz="4400" b="1" dirty="0">
              <a:solidFill>
                <a:schemeClr val="bg2"/>
              </a:solidFill>
              <a:latin typeface="National" panose="02000503000000020004" pitchFamily="50" charset="0"/>
              <a:ea typeface="National" panose="02000503000000020004" pitchFamily="50" charset="0"/>
              <a:cs typeface="Times New Roman" panose="02020603050405020304" pitchFamily="18" charset="0"/>
            </a:endParaRPr>
          </a:p>
          <a:p>
            <a:pPr marL="514350" lvl="0" indent="-514350">
              <a:lnSpc>
                <a:spcPct val="107000"/>
              </a:lnSpc>
              <a:spcBef>
                <a:spcPts val="0"/>
              </a:spcBef>
              <a:buFont typeface="+mj-lt"/>
              <a:buAutoNum type="arabicPeriod"/>
            </a:pPr>
            <a:r>
              <a:rPr lang="en-US" sz="4400" b="1" dirty="0">
                <a:solidFill>
                  <a:schemeClr val="bg2"/>
                </a:solidFill>
                <a:latin typeface="National" panose="02000503000000020004" pitchFamily="50" charset="0"/>
                <a:ea typeface="National" panose="02000503000000020004" pitchFamily="50" charset="0"/>
                <a:cs typeface="Times New Roman" panose="02020603050405020304" pitchFamily="18" charset="0"/>
              </a:rPr>
              <a:t>The New Me</a:t>
            </a:r>
          </a:p>
          <a:p>
            <a:pPr marL="514350" indent="-514350">
              <a:lnSpc>
                <a:spcPct val="107000"/>
              </a:lnSpc>
              <a:buAutoNum type="arabicPeriod"/>
            </a:pPr>
            <a:endParaRPr lang="en-US" sz="4400" b="1" dirty="0">
              <a:solidFill>
                <a:schemeClr val="bg2"/>
              </a:solidFill>
              <a:latin typeface="National" panose="02000503000000020004" pitchFamily="50" charset="0"/>
              <a:ea typeface="National" panose="02000503000000020004" pitchFamily="50" charset="0"/>
              <a:cs typeface="Times New Roman" panose="02020603050405020304" pitchFamily="18" charset="0"/>
            </a:endParaRPr>
          </a:p>
          <a:p>
            <a:pPr marL="514350" lvl="0" indent="-514350">
              <a:lnSpc>
                <a:spcPct val="107000"/>
              </a:lnSpc>
              <a:spcBef>
                <a:spcPts val="0"/>
              </a:spcBef>
              <a:buFont typeface="+mj-lt"/>
              <a:buAutoNum type="arabicPeriod"/>
            </a:pPr>
            <a:r>
              <a:rPr lang="en-US" sz="4400" b="1" dirty="0">
                <a:solidFill>
                  <a:schemeClr val="bg2"/>
                </a:solidFill>
                <a:latin typeface="National" panose="02000503000000020004" pitchFamily="50" charset="0"/>
                <a:ea typeface="National" panose="02000503000000020004" pitchFamily="50" charset="0"/>
                <a:cs typeface="Times New Roman" panose="02020603050405020304" pitchFamily="18" charset="0"/>
              </a:rPr>
              <a:t>Leaving the US</a:t>
            </a:r>
          </a:p>
          <a:p>
            <a:pPr marL="514350" indent="-514350">
              <a:lnSpc>
                <a:spcPct val="107000"/>
              </a:lnSpc>
              <a:buFont typeface="+mj-lt"/>
              <a:buAutoNum type="arabicPeriod"/>
            </a:pPr>
            <a:endParaRPr lang="en-US" sz="4400" b="1" dirty="0">
              <a:solidFill>
                <a:schemeClr val="bg2"/>
              </a:solidFill>
              <a:latin typeface="National" panose="02000503000000020004" pitchFamily="50" charset="0"/>
              <a:ea typeface="National" panose="02000503000000020004" pitchFamily="50" charset="0"/>
              <a:cs typeface="Times New Roman" panose="02020603050405020304" pitchFamily="18" charset="0"/>
            </a:endParaRPr>
          </a:p>
          <a:p>
            <a:pPr marL="514350" lvl="0" indent="-514350">
              <a:lnSpc>
                <a:spcPct val="107000"/>
              </a:lnSpc>
              <a:spcBef>
                <a:spcPts val="0"/>
              </a:spcBef>
              <a:buAutoNum type="arabicPeriod"/>
            </a:pPr>
            <a:r>
              <a:rPr lang="en-US" sz="4400" b="1" dirty="0">
                <a:solidFill>
                  <a:schemeClr val="bg2"/>
                </a:solidFill>
                <a:latin typeface="National" panose="02000503000000020004" pitchFamily="50" charset="0"/>
                <a:ea typeface="National" panose="02000503000000020004" pitchFamily="50" charset="0"/>
                <a:cs typeface="Times New Roman" panose="02020603050405020304" pitchFamily="18" charset="0"/>
              </a:rPr>
              <a:t>The Goodbye Plan</a:t>
            </a:r>
            <a:endParaRPr lang="en-US" sz="4400">
              <a:solidFill>
                <a:schemeClr val="tx1"/>
              </a:solidFill>
            </a:endParaRPr>
          </a:p>
          <a:p>
            <a:pPr marL="514350" indent="-514350">
              <a:lnSpc>
                <a:spcPct val="107000"/>
              </a:lnSpc>
              <a:buFontTx/>
              <a:buAutoNum type="arabicPeriod"/>
            </a:pPr>
            <a:endParaRPr lang="en-US" sz="4400" b="1" dirty="0">
              <a:solidFill>
                <a:schemeClr val="bg2"/>
              </a:solidFill>
              <a:latin typeface="National" panose="02000503000000020004" pitchFamily="50" charset="0"/>
              <a:ea typeface="National" panose="02000503000000020004" pitchFamily="50" charset="0"/>
              <a:cs typeface="Times New Roman" panose="02020603050405020304" pitchFamily="18" charset="0"/>
            </a:endParaRPr>
          </a:p>
          <a:p>
            <a:pPr marL="514350" lvl="0" indent="-514350">
              <a:lnSpc>
                <a:spcPct val="107000"/>
              </a:lnSpc>
              <a:spcBef>
                <a:spcPts val="0"/>
              </a:spcBef>
              <a:spcAft>
                <a:spcPts val="800"/>
              </a:spcAft>
              <a:buFont typeface="+mj-lt"/>
              <a:buAutoNum type="arabicPeriod"/>
            </a:pPr>
            <a:r>
              <a:rPr lang="en-US" sz="4400" b="1" dirty="0">
                <a:solidFill>
                  <a:schemeClr val="bg2"/>
                </a:solidFill>
                <a:latin typeface="National" panose="02000503000000020004" pitchFamily="50" charset="0"/>
                <a:ea typeface="National" panose="02000503000000020004" pitchFamily="50" charset="0"/>
                <a:cs typeface="Times New Roman" panose="02020603050405020304" pitchFamily="18" charset="0"/>
              </a:rPr>
              <a:t>Wrap U</a:t>
            </a:r>
            <a:r>
              <a:rPr lang="en-US" sz="4000" b="1" dirty="0">
                <a:solidFill>
                  <a:schemeClr val="bg2"/>
                </a:solidFill>
                <a:latin typeface="National" panose="02000503000000020004" pitchFamily="50" charset="0"/>
                <a:ea typeface="National" panose="02000503000000020004" pitchFamily="50" charset="0"/>
                <a:cs typeface="Times New Roman" panose="02020603050405020304" pitchFamily="18" charset="0"/>
              </a:rPr>
              <a:t>p</a:t>
            </a:r>
          </a:p>
          <a:p>
            <a:endParaRPr lang="en-US" dirty="0"/>
          </a:p>
        </p:txBody>
      </p:sp>
      <p:pic>
        <p:nvPicPr>
          <p:cNvPr id="4" name="Picture 4" descr="A picture containing text, map&#10;&#10;Description generated with very high confidence">
            <a:extLst>
              <a:ext uri="{FF2B5EF4-FFF2-40B4-BE49-F238E27FC236}">
                <a16:creationId xmlns="" xmlns:a16="http://schemas.microsoft.com/office/drawing/2014/main" id="{B925426F-80F7-4B84-8B90-1CB3BE0B0E77}"/>
              </a:ext>
            </a:extLst>
          </p:cNvPr>
          <p:cNvPicPr>
            <a:picLocks noChangeAspect="1"/>
          </p:cNvPicPr>
          <p:nvPr/>
        </p:nvPicPr>
        <p:blipFill>
          <a:blip r:embed="rId3"/>
          <a:stretch>
            <a:fillRect/>
          </a:stretch>
        </p:blipFill>
        <p:spPr>
          <a:xfrm>
            <a:off x="4416548" y="1822819"/>
            <a:ext cx="4602632" cy="3706254"/>
          </a:xfrm>
          <a:prstGeom prst="rect">
            <a:avLst/>
          </a:prstGeom>
        </p:spPr>
      </p:pic>
    </p:spTree>
    <p:extLst>
      <p:ext uri="{BB962C8B-B14F-4D97-AF65-F5344CB8AC3E}">
        <p14:creationId xmlns:p14="http://schemas.microsoft.com/office/powerpoint/2010/main" val="334237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stretch>
            <a:fillRect/>
          </a:stretch>
        </p:blipFill>
        <p:spPr>
          <a:xfrm>
            <a:off x="-123120" y="1311275"/>
            <a:ext cx="9192530" cy="3458675"/>
          </a:xfrm>
          <a:prstGeom prst="rect">
            <a:avLst/>
          </a:prstGeom>
        </p:spPr>
      </p:pic>
      <p:sp>
        <p:nvSpPr>
          <p:cNvPr id="4" name="Title 3">
            <a:extLst>
              <a:ext uri="{FF2B5EF4-FFF2-40B4-BE49-F238E27FC236}">
                <a16:creationId xmlns="" xmlns:a16="http://schemas.microsoft.com/office/drawing/2014/main" id="{B084F024-C1F5-472C-A6FE-4AED58E25297}"/>
              </a:ext>
            </a:extLst>
          </p:cNvPr>
          <p:cNvSpPr>
            <a:spLocks noGrp="1"/>
          </p:cNvSpPr>
          <p:nvPr>
            <p:ph type="title"/>
          </p:nvPr>
        </p:nvSpPr>
        <p:spPr>
          <a:xfrm>
            <a:off x="740184" y="448896"/>
            <a:ext cx="7772400" cy="615553"/>
          </a:xfrm>
        </p:spPr>
        <p:txBody>
          <a:bodyPr/>
          <a:lstStyle/>
          <a:p>
            <a:r>
              <a:rPr lang="en-US"/>
              <a:t>Objectives: </a:t>
            </a:r>
          </a:p>
        </p:txBody>
      </p:sp>
    </p:spTree>
    <p:extLst>
      <p:ext uri="{BB962C8B-B14F-4D97-AF65-F5344CB8AC3E}">
        <p14:creationId xmlns:p14="http://schemas.microsoft.com/office/powerpoint/2010/main" val="158438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643" y="890605"/>
            <a:ext cx="7772400" cy="615553"/>
          </a:xfrm>
        </p:spPr>
        <p:txBody>
          <a:bodyPr/>
          <a:lstStyle/>
          <a:p>
            <a:pPr algn="ctr"/>
            <a:r>
              <a:rPr lang="en-US" dirty="0"/>
              <a:t> Amelie’s Letter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713" y="1828861"/>
            <a:ext cx="3406259" cy="4299538"/>
          </a:xfrm>
          <a:prstGeom prst="rect">
            <a:avLst/>
          </a:prstGeom>
        </p:spPr>
      </p:pic>
    </p:spTree>
    <p:extLst>
      <p:ext uri="{BB962C8B-B14F-4D97-AF65-F5344CB8AC3E}">
        <p14:creationId xmlns:p14="http://schemas.microsoft.com/office/powerpoint/2010/main" val="1723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6" y="214199"/>
            <a:ext cx="7772400" cy="615553"/>
          </a:xfrm>
        </p:spPr>
        <p:txBody>
          <a:bodyPr/>
          <a:lstStyle/>
          <a:p>
            <a:pPr algn="ctr"/>
            <a:r>
              <a:rPr lang="en-US" dirty="0"/>
              <a:t>Amelie’s Letter</a:t>
            </a:r>
          </a:p>
        </p:txBody>
      </p:sp>
      <p:sp>
        <p:nvSpPr>
          <p:cNvPr id="3" name="Rectangle 2"/>
          <p:cNvSpPr/>
          <p:nvPr/>
        </p:nvSpPr>
        <p:spPr>
          <a:xfrm>
            <a:off x="676275" y="1105977"/>
            <a:ext cx="7781925" cy="5016758"/>
          </a:xfrm>
          <a:prstGeom prst="rect">
            <a:avLst/>
          </a:prstGeom>
        </p:spPr>
        <p:txBody>
          <a:bodyPr wrap="square">
            <a:spAutoFit/>
          </a:bodyPr>
          <a:lstStyle/>
          <a:p>
            <a:r>
              <a:rPr lang="en-US" sz="2000" i="1" dirty="0">
                <a:solidFill>
                  <a:srgbClr val="333333"/>
                </a:solidFill>
                <a:latin typeface="National" panose="02000503000000020004" pitchFamily="50" charset="0"/>
                <a:ea typeface="Times New Roman" panose="02020603050405020304" pitchFamily="18" charset="0"/>
                <a:cs typeface="Arial" panose="020B0604020202020204" pitchFamily="34" charset="0"/>
              </a:rPr>
              <a:t>Dear Exchange Friends,</a:t>
            </a:r>
          </a:p>
          <a:p>
            <a:endParaRPr lang="en-US" sz="2000" dirty="0">
              <a:latin typeface="National" panose="02000503000000020004" pitchFamily="50" charset="0"/>
              <a:ea typeface="Times New Roman" panose="02020603050405020304" pitchFamily="18" charset="0"/>
              <a:cs typeface="Times New Roman" panose="02020603050405020304" pitchFamily="18" charset="0"/>
            </a:endParaRPr>
          </a:p>
          <a:p>
            <a:r>
              <a:rPr lang="en-US" sz="2000" dirty="0">
                <a:latin typeface="National" panose="02000503000000020004" pitchFamily="50" charset="0"/>
                <a:ea typeface="Times New Roman" panose="02020603050405020304" pitchFamily="18" charset="0"/>
                <a:cs typeface="Arial" panose="020B0604020202020204" pitchFamily="34" charset="0"/>
              </a:rPr>
              <a:t>When I was about to leave my home country to come to the States, I wasn't really scared. Sure, I was pretty excited and maybe a bit nervous, but never scared</a:t>
            </a:r>
            <a:r>
              <a:rPr lang="en-US" sz="2000" b="1" dirty="0">
                <a:latin typeface="National" panose="02000503000000020004" pitchFamily="50" charset="0"/>
                <a:ea typeface="Times New Roman" panose="02020603050405020304" pitchFamily="18" charset="0"/>
                <a:cs typeface="Arial" panose="020B0604020202020204" pitchFamily="34" charset="0"/>
              </a:rPr>
              <a:t>. But, when I had to leave my new found home-country, the US, I was scared out of my mind</a:t>
            </a:r>
            <a:r>
              <a:rPr lang="en-US" sz="2000" dirty="0">
                <a:latin typeface="National" panose="02000503000000020004" pitchFamily="50" charset="0"/>
                <a:ea typeface="Times New Roman" panose="02020603050405020304" pitchFamily="18" charset="0"/>
                <a:cs typeface="Arial" panose="020B0604020202020204" pitchFamily="34" charset="0"/>
              </a:rPr>
              <a:t>. </a:t>
            </a:r>
          </a:p>
          <a:p>
            <a:endParaRPr lang="en-US" sz="2000" dirty="0">
              <a:latin typeface="National" panose="02000503000000020004" pitchFamily="50" charset="0"/>
              <a:ea typeface="Times New Roman" panose="02020603050405020304" pitchFamily="18" charset="0"/>
              <a:cs typeface="Times New Roman" panose="02020603050405020304" pitchFamily="18" charset="0"/>
            </a:endParaRPr>
          </a:p>
          <a:p>
            <a:r>
              <a:rPr lang="en-US" sz="2000" dirty="0">
                <a:latin typeface="National" panose="02000503000000020004" pitchFamily="50" charset="0"/>
                <a:ea typeface="Times New Roman" panose="02020603050405020304" pitchFamily="18" charset="0"/>
                <a:cs typeface="Arial" panose="020B0604020202020204" pitchFamily="34" charset="0"/>
              </a:rPr>
              <a:t> When I was leaving the US, I was freaked out with everything changing: me having to leave, having to decide which things I was </a:t>
            </a:r>
            <a:r>
              <a:rPr lang="en-US" sz="2000" dirty="0" err="1">
                <a:latin typeface="National" panose="02000503000000020004" pitchFamily="50" charset="0"/>
                <a:ea typeface="Times New Roman" panose="02020603050405020304" pitchFamily="18" charset="0"/>
                <a:cs typeface="Arial" panose="020B0604020202020204" pitchFamily="34" charset="0"/>
              </a:rPr>
              <a:t>gonna</a:t>
            </a:r>
            <a:r>
              <a:rPr lang="en-US" sz="2000" dirty="0">
                <a:latin typeface="National" panose="02000503000000020004" pitchFamily="50" charset="0"/>
                <a:ea typeface="Times New Roman" panose="02020603050405020304" pitchFamily="18" charset="0"/>
                <a:cs typeface="Arial" panose="020B0604020202020204" pitchFamily="34" charset="0"/>
              </a:rPr>
              <a:t> take with me, and how to say goodbye to certain people, friends, places and habits. You may not be experiencing the same thing. I remember hearing about situations and problems related to leaving, but, I was like </a:t>
            </a:r>
            <a:r>
              <a:rPr lang="en-US" sz="2000" b="1" dirty="0">
                <a:latin typeface="National" panose="02000503000000020004" pitchFamily="50" charset="0"/>
                <a:ea typeface="Times New Roman" panose="02020603050405020304" pitchFamily="18" charset="0"/>
                <a:cs typeface="Arial" panose="020B0604020202020204" pitchFamily="34" charset="0"/>
              </a:rPr>
              <a:t>"Well, no, I don't really think I am going through anything like that," and I hope you aren't going through any huge problems right now or when you arrive home; but realize that it will probably happen.</a:t>
            </a:r>
            <a:endParaRPr lang="en-US" sz="2000" b="1" dirty="0">
              <a:latin typeface="National" panose="02000503000000020004" pitchFamily="50" charset="0"/>
              <a:ea typeface="Times New Roman" panose="02020603050405020304" pitchFamily="18" charset="0"/>
              <a:cs typeface="Times New Roman" panose="02020603050405020304" pitchFamily="18" charset="0"/>
            </a:endParaRPr>
          </a:p>
          <a:p>
            <a:r>
              <a:rPr lang="en-US" sz="2000" dirty="0">
                <a:latin typeface="National" panose="02000503000000020004" pitchFamily="50" charset="0"/>
                <a:ea typeface="Times New Roman" panose="02020603050405020304" pitchFamily="18" charset="0"/>
                <a:cs typeface="Arial" panose="020B0604020202020204" pitchFamily="34" charset="0"/>
              </a:rPr>
              <a:t> </a:t>
            </a:r>
            <a:endParaRPr lang="en-US" sz="2000" dirty="0">
              <a:effectLst/>
              <a:latin typeface="National" panose="02000503000000020004" pitchFamily="50"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28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326373"/>
            <a:ext cx="7772400" cy="615553"/>
          </a:xfrm>
        </p:spPr>
        <p:txBody>
          <a:bodyPr/>
          <a:lstStyle/>
          <a:p>
            <a:pPr algn="ctr"/>
            <a:r>
              <a:rPr lang="en-US" dirty="0"/>
              <a:t> The New Me</a:t>
            </a:r>
          </a:p>
        </p:txBody>
      </p:sp>
      <p:sp>
        <p:nvSpPr>
          <p:cNvPr id="3" name="Content Placeholder 2"/>
          <p:cNvSpPr>
            <a:spLocks noGrp="1"/>
          </p:cNvSpPr>
          <p:nvPr>
            <p:ph type="body" idx="1"/>
          </p:nvPr>
        </p:nvSpPr>
        <p:spPr/>
        <p:txBody>
          <a:bodyPr/>
          <a:lstStyle/>
          <a:p>
            <a:pPr>
              <a:buFont typeface="Arial" panose="020B0604020202020204" pitchFamily="34" charset="0"/>
              <a:buChar char="•"/>
            </a:pPr>
            <a:r>
              <a:rPr lang="en-US" sz="3200" dirty="0"/>
              <a:t>Do you feel like a different person now than who you were when you arrived in America? </a:t>
            </a:r>
          </a:p>
          <a:p>
            <a:pPr>
              <a:buFont typeface="Arial" panose="020B0604020202020204" pitchFamily="34" charset="0"/>
              <a:buChar char="•"/>
            </a:pPr>
            <a:endParaRPr lang="en-US" sz="3200" dirty="0"/>
          </a:p>
          <a:p>
            <a:pPr>
              <a:buFont typeface="Arial" panose="020B0604020202020204" pitchFamily="34" charset="0"/>
              <a:buChar char="•"/>
            </a:pPr>
            <a:endParaRPr lang="en-US" sz="3200" dirty="0"/>
          </a:p>
          <a:p>
            <a:pPr>
              <a:buFont typeface="Arial" panose="020B0604020202020204" pitchFamily="34" charset="0"/>
              <a:buChar char="•"/>
            </a:pPr>
            <a:r>
              <a:rPr lang="en-US" sz="3200" dirty="0"/>
              <a:t>  How have you changed?</a:t>
            </a:r>
          </a:p>
          <a:p>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88833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58461" y="301804"/>
            <a:ext cx="6149591" cy="5959955"/>
          </a:xfrm>
          <a:prstGeom prst="rect">
            <a:avLst/>
          </a:prstGeom>
        </p:spPr>
      </p:pic>
    </p:spTree>
    <p:extLst>
      <p:ext uri="{BB962C8B-B14F-4D97-AF65-F5344CB8AC3E}">
        <p14:creationId xmlns:p14="http://schemas.microsoft.com/office/powerpoint/2010/main" val="28548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Amelie’s letter continues…</a:t>
            </a:r>
          </a:p>
        </p:txBody>
      </p:sp>
      <p:sp>
        <p:nvSpPr>
          <p:cNvPr id="3" name="Text Placeholder 2"/>
          <p:cNvSpPr>
            <a:spLocks noGrp="1"/>
          </p:cNvSpPr>
          <p:nvPr>
            <p:ph type="body" idx="1"/>
          </p:nvPr>
        </p:nvSpPr>
        <p:spPr/>
        <p:txBody>
          <a:bodyPr>
            <a:normAutofit fontScale="70000" lnSpcReduction="20000"/>
          </a:bodyPr>
          <a:lstStyle/>
          <a:p>
            <a:pPr>
              <a:spcAft>
                <a:spcPts val="0"/>
              </a:spcAft>
            </a:pPr>
            <a:r>
              <a:rPr lang="en-US" sz="3200" dirty="0">
                <a:latin typeface="National" panose="02000503000000020004" pitchFamily="50" charset="0"/>
                <a:ea typeface="Times New Roman" panose="02020603050405020304" pitchFamily="18" charset="0"/>
                <a:cs typeface="Arial" panose="020B0604020202020204" pitchFamily="34" charset="0"/>
              </a:rPr>
              <a:t>Also, when you left your first home country you had a certain personality and now that you are about to leave the States you realize you have changed a lot. </a:t>
            </a:r>
            <a:r>
              <a:rPr lang="en-US" sz="3200" b="1" dirty="0">
                <a:latin typeface="National" panose="02000503000000020004" pitchFamily="50" charset="0"/>
                <a:ea typeface="Times New Roman" panose="02020603050405020304" pitchFamily="18" charset="0"/>
                <a:cs typeface="Arial" panose="020B0604020202020204" pitchFamily="34" charset="0"/>
              </a:rPr>
              <a:t>You may not feel it now or the first days after your re-entry, but you will notice as soon as you see yourself changing back to the old you.</a:t>
            </a:r>
            <a:r>
              <a:rPr lang="en-US" sz="3200" dirty="0">
                <a:latin typeface="National" panose="02000503000000020004" pitchFamily="50" charset="0"/>
                <a:ea typeface="Times New Roman" panose="02020603050405020304" pitchFamily="18" charset="0"/>
                <a:cs typeface="Arial" panose="020B0604020202020204" pitchFamily="34" charset="0"/>
              </a:rPr>
              <a:t> Don't get this wrong: you won't change back completely but you definitely have to </a:t>
            </a:r>
            <a:r>
              <a:rPr lang="en-US" sz="3200" b="1" dirty="0">
                <a:latin typeface="National" panose="02000503000000020004" pitchFamily="50" charset="0"/>
                <a:ea typeface="Times New Roman" panose="02020603050405020304" pitchFamily="18" charset="0"/>
                <a:cs typeface="Arial" panose="020B0604020202020204" pitchFamily="34" charset="0"/>
              </a:rPr>
              <a:t>find a balance</a:t>
            </a:r>
            <a:r>
              <a:rPr lang="en-US" sz="3200" dirty="0">
                <a:latin typeface="National" panose="02000503000000020004" pitchFamily="50" charset="0"/>
                <a:ea typeface="Times New Roman" panose="02020603050405020304" pitchFamily="18" charset="0"/>
                <a:cs typeface="Arial" panose="020B0604020202020204" pitchFamily="34" charset="0"/>
              </a:rPr>
              <a:t>. That was something I was really worried about too. </a:t>
            </a:r>
            <a:r>
              <a:rPr lang="en-US" sz="3200" b="1" dirty="0">
                <a:latin typeface="National" panose="02000503000000020004" pitchFamily="50" charset="0"/>
                <a:ea typeface="Times New Roman" panose="02020603050405020304" pitchFamily="18" charset="0"/>
                <a:cs typeface="Arial" panose="020B0604020202020204" pitchFamily="34" charset="0"/>
              </a:rPr>
              <a:t>I liked my new me</a:t>
            </a:r>
            <a:r>
              <a:rPr lang="en-US" sz="3200" dirty="0">
                <a:latin typeface="National" panose="02000503000000020004" pitchFamily="50" charset="0"/>
                <a:ea typeface="Times New Roman" panose="02020603050405020304" pitchFamily="18" charset="0"/>
                <a:cs typeface="Arial" panose="020B0604020202020204" pitchFamily="34" charset="0"/>
              </a:rPr>
              <a:t> and I didn't want to go back in time again to the old me.</a:t>
            </a:r>
            <a:endParaRPr lang="en-US" sz="3200" dirty="0">
              <a:latin typeface="National" panose="02000503000000020004" pitchFamily="50"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3006611"/>
      </p:ext>
    </p:extLst>
  </p:cSld>
  <p:clrMapOvr>
    <a:masterClrMapping/>
  </p:clrMapOvr>
</p:sld>
</file>

<file path=ppt/theme/theme1.xml><?xml version="1.0" encoding="utf-8"?>
<a:theme xmlns:a="http://schemas.openxmlformats.org/drawingml/2006/main" name="Powerpoint2015 (2)">
  <a:themeElements>
    <a:clrScheme name="Global Rebranding 2015">
      <a:dk1>
        <a:srgbClr val="3C3C3B"/>
      </a:dk1>
      <a:lt1>
        <a:sysClr val="window" lastClr="FFFFFF"/>
      </a:lt1>
      <a:dk2>
        <a:srgbClr val="461E50"/>
      </a:dk2>
      <a:lt2>
        <a:srgbClr val="8A4D89"/>
      </a:lt2>
      <a:accent1>
        <a:srgbClr val="2EA8A0"/>
      </a:accent1>
      <a:accent2>
        <a:srgbClr val="E47823"/>
      </a:accent2>
      <a:accent3>
        <a:srgbClr val="CD003F"/>
      </a:accent3>
      <a:accent4>
        <a:srgbClr val="2797C9"/>
      </a:accent4>
      <a:accent5>
        <a:srgbClr val="9CC63E"/>
      </a:accent5>
      <a:accent6>
        <a:srgbClr val="004662"/>
      </a:accent6>
      <a:hlink>
        <a:srgbClr val="C61B78"/>
      </a:hlink>
      <a:folHlink>
        <a:srgbClr val="C61B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2015 (2).potx [Read-Only]" id="{F28B34B1-435E-4151-93EF-B21CB20079F9}" vid="{604FDD13-4597-466F-8B34-EDF3BED6C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blankPresentation1</Template>
  <TotalTime>3304</TotalTime>
  <Words>1778</Words>
  <Application>Microsoft Office PowerPoint</Application>
  <PresentationFormat>On-screen Show (4:3)</PresentationFormat>
  <Paragraphs>226</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Century Gothic</vt:lpstr>
      <vt:lpstr>Futura Std Light</vt:lpstr>
      <vt:lpstr>National</vt:lpstr>
      <vt:lpstr>National-Book</vt:lpstr>
      <vt:lpstr>National-Medium</vt:lpstr>
      <vt:lpstr>Times New Roman</vt:lpstr>
      <vt:lpstr>Powerpoint2015 (2)</vt:lpstr>
      <vt:lpstr>Re-Entry Orientation Webinar                    </vt:lpstr>
      <vt:lpstr>PowerPoint Presentation</vt:lpstr>
      <vt:lpstr>  Agenda</vt:lpstr>
      <vt:lpstr>Objectives: </vt:lpstr>
      <vt:lpstr> Amelie’s Letter</vt:lpstr>
      <vt:lpstr>Amelie’s Letter</vt:lpstr>
      <vt:lpstr> The New Me</vt:lpstr>
      <vt:lpstr>PowerPoint Presentation</vt:lpstr>
      <vt:lpstr>Amelie’s letter continues…</vt:lpstr>
      <vt:lpstr>Leaving the US –  What are you worried about? </vt:lpstr>
      <vt:lpstr> Adjustment at Home</vt:lpstr>
      <vt:lpstr>Stages of Re-Entry</vt:lpstr>
      <vt:lpstr>Stage 1 - The Honeymoon </vt:lpstr>
      <vt:lpstr>Amelie’s letter continues…</vt:lpstr>
      <vt:lpstr>Stage 2 - Reverse Culture Shock </vt:lpstr>
      <vt:lpstr>Stage 3 – Readjustment </vt:lpstr>
      <vt:lpstr>Stage 4 – Integration </vt:lpstr>
      <vt:lpstr>Amelie’s letter concludes…</vt:lpstr>
      <vt:lpstr> The Goodbye Plan </vt:lpstr>
      <vt:lpstr>Saying Goodbye.........</vt:lpstr>
      <vt:lpstr>Packing and Departure</vt:lpstr>
      <vt:lpstr>  Objectives for this orientation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Re Entry Webinar – June 2015</dc:title>
  <dc:creator>Kristie Rotz</dc:creator>
  <cp:lastModifiedBy>Sandra Holmberg</cp:lastModifiedBy>
  <cp:revision>360</cp:revision>
  <cp:lastPrinted>2017-06-06T23:15:07Z</cp:lastPrinted>
  <dcterms:created xsi:type="dcterms:W3CDTF">2015-05-21T18:17:33Z</dcterms:created>
  <dcterms:modified xsi:type="dcterms:W3CDTF">2018-04-05T21:49:20Z</dcterms:modified>
</cp:coreProperties>
</file>