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8" r:id="rId3"/>
    <p:sldId id="259" r:id="rId4"/>
    <p:sldId id="260" r:id="rId5"/>
    <p:sldId id="301" r:id="rId6"/>
    <p:sldId id="261" r:id="rId7"/>
    <p:sldId id="303" r:id="rId8"/>
    <p:sldId id="283" r:id="rId9"/>
    <p:sldId id="284" r:id="rId10"/>
    <p:sldId id="291" r:id="rId11"/>
    <p:sldId id="292" r:id="rId12"/>
    <p:sldId id="304" r:id="rId13"/>
    <p:sldId id="289" r:id="rId14"/>
    <p:sldId id="288" r:id="rId15"/>
    <p:sldId id="290" r:id="rId16"/>
    <p:sldId id="264" r:id="rId17"/>
    <p:sldId id="265" r:id="rId18"/>
    <p:sldId id="266" r:id="rId19"/>
    <p:sldId id="267" r:id="rId20"/>
    <p:sldId id="268" r:id="rId21"/>
    <p:sldId id="299" r:id="rId22"/>
    <p:sldId id="269" r:id="rId23"/>
    <p:sldId id="295" r:id="rId24"/>
    <p:sldId id="296" r:id="rId25"/>
    <p:sldId id="297" r:id="rId26"/>
    <p:sldId id="294" r:id="rId27"/>
    <p:sldId id="298" r:id="rId28"/>
    <p:sldId id="274" r:id="rId29"/>
    <p:sldId id="270" r:id="rId30"/>
    <p:sldId id="271" r:id="rId31"/>
    <p:sldId id="272" r:id="rId32"/>
    <p:sldId id="273" r:id="rId33"/>
    <p:sldId id="280" r:id="rId34"/>
    <p:sldId id="281" r:id="rId35"/>
    <p:sldId id="305" r:id="rId36"/>
    <p:sldId id="300" r:id="rId37"/>
    <p:sldId id="275" r:id="rId38"/>
    <p:sldId id="276" r:id="rId39"/>
    <p:sldId id="277" r:id="rId40"/>
    <p:sldId id="278" r:id="rId41"/>
    <p:sldId id="279" r:id="rId42"/>
    <p:sldId id="302" r:id="rId43"/>
    <p:sldId id="28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3E29DE-AD04-41D3-8FD8-D39DD0E15156}">
          <p14:sldIdLst>
            <p14:sldId id="256"/>
            <p14:sldId id="258"/>
            <p14:sldId id="259"/>
            <p14:sldId id="260"/>
            <p14:sldId id="301"/>
            <p14:sldId id="261"/>
            <p14:sldId id="303"/>
            <p14:sldId id="283"/>
            <p14:sldId id="284"/>
            <p14:sldId id="291"/>
            <p14:sldId id="292"/>
            <p14:sldId id="304"/>
            <p14:sldId id="289"/>
            <p14:sldId id="288"/>
            <p14:sldId id="290"/>
            <p14:sldId id="264"/>
            <p14:sldId id="265"/>
            <p14:sldId id="266"/>
            <p14:sldId id="267"/>
            <p14:sldId id="268"/>
            <p14:sldId id="299"/>
            <p14:sldId id="269"/>
          </p14:sldIdLst>
        </p14:section>
        <p14:section name="Untitled Section" id="{9B3E39A8-8408-4A47-831A-3E08865A342B}">
          <p14:sldIdLst>
            <p14:sldId id="295"/>
            <p14:sldId id="296"/>
            <p14:sldId id="297"/>
            <p14:sldId id="294"/>
            <p14:sldId id="298"/>
            <p14:sldId id="274"/>
            <p14:sldId id="270"/>
            <p14:sldId id="271"/>
            <p14:sldId id="272"/>
            <p14:sldId id="273"/>
            <p14:sldId id="280"/>
            <p14:sldId id="281"/>
            <p14:sldId id="305"/>
            <p14:sldId id="300"/>
            <p14:sldId id="275"/>
            <p14:sldId id="276"/>
            <p14:sldId id="277"/>
            <p14:sldId id="278"/>
            <p14:sldId id="279"/>
            <p14:sldId id="302"/>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869"/>
    <a:srgbClr val="461E50"/>
    <a:srgbClr val="3C3C3B"/>
    <a:srgbClr val="5355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6" autoAdjust="0"/>
    <p:restoredTop sz="52126" autoAdjust="0"/>
  </p:normalViewPr>
  <p:slideViewPr>
    <p:cSldViewPr snapToGrid="0" snapToObjects="1">
      <p:cViewPr varScale="1">
        <p:scale>
          <a:sx n="57" d="100"/>
          <a:sy n="57" d="100"/>
        </p:scale>
        <p:origin x="876" y="72"/>
      </p:cViewPr>
      <p:guideLst>
        <p:guide orient="horz" pos="2160"/>
        <p:guide pos="2880"/>
      </p:guideLst>
    </p:cSldViewPr>
  </p:slideViewPr>
  <p:outlineViewPr>
    <p:cViewPr>
      <p:scale>
        <a:sx n="33" d="100"/>
        <a:sy n="33" d="100"/>
      </p:scale>
      <p:origin x="0" y="-12581"/>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1E674-3F62-4D40-A49D-53C31B365F78}" type="doc">
      <dgm:prSet loTypeId="urn:microsoft.com/office/officeart/2005/8/layout/hierarchy5" loCatId="hierarchy" qsTypeId="urn:microsoft.com/office/officeart/2005/8/quickstyle/simple1" qsCatId="simple" csTypeId="urn:microsoft.com/office/officeart/2005/8/colors/accent0_3" csCatId="mainScheme" phldr="1"/>
      <dgm:spPr/>
      <dgm:t>
        <a:bodyPr/>
        <a:lstStyle/>
        <a:p>
          <a:endParaRPr lang="en-US"/>
        </a:p>
      </dgm:t>
    </dgm:pt>
    <dgm:pt modelId="{D59EC379-D2BD-4391-AD94-28BF9F19F5C1}">
      <dgm:prSet phldrT="[Text]" custT="1"/>
      <dgm:spPr>
        <a:xfrm>
          <a:off x="579123" y="2155223"/>
          <a:ext cx="1562935" cy="2704942"/>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sz="2000" dirty="0">
              <a:solidFill>
                <a:sysClr val="window" lastClr="FFFFFF"/>
              </a:solidFill>
              <a:latin typeface="Calibri" panose="020F0502020204030204"/>
              <a:ea typeface="+mn-ea"/>
              <a:cs typeface="+mn-cs"/>
            </a:rPr>
            <a:t>US Dept of State</a:t>
          </a:r>
        </a:p>
        <a:p>
          <a:r>
            <a:rPr lang="en-US" sz="2000" dirty="0">
              <a:solidFill>
                <a:sysClr val="window" lastClr="FFFFFF"/>
              </a:solidFill>
              <a:latin typeface="Calibri" panose="020F0502020204030204"/>
              <a:ea typeface="+mn-ea"/>
              <a:cs typeface="+mn-cs"/>
            </a:rPr>
            <a:t>J-1 Exchange Visitor Regulations</a:t>
          </a:r>
        </a:p>
        <a:p>
          <a:endParaRPr lang="en-US" sz="1200" dirty="0">
            <a:solidFill>
              <a:sysClr val="window" lastClr="FFFFFF"/>
            </a:solidFill>
            <a:latin typeface="Calibri" panose="020F0502020204030204"/>
            <a:ea typeface="+mn-ea"/>
            <a:cs typeface="+mn-cs"/>
          </a:endParaRPr>
        </a:p>
        <a:p>
          <a:r>
            <a:rPr lang="en-US" sz="1200" dirty="0">
              <a:solidFill>
                <a:sysClr val="window" lastClr="FFFFFF"/>
              </a:solidFill>
              <a:latin typeface="Calibri" panose="020F0502020204030204"/>
              <a:ea typeface="+mn-ea"/>
              <a:cs typeface="+mn-cs"/>
            </a:rPr>
            <a:t>Secondary School Category</a:t>
          </a:r>
        </a:p>
      </dgm:t>
    </dgm:pt>
    <dgm:pt modelId="{74C456E4-86A0-46D7-A6D6-FCC88E75D16A}" type="parTrans" cxnId="{A7BDD81A-F0EA-473D-B1A8-B97A599BC827}">
      <dgm:prSet/>
      <dgm:spPr/>
      <dgm:t>
        <a:bodyPr/>
        <a:lstStyle/>
        <a:p>
          <a:endParaRPr lang="en-US"/>
        </a:p>
      </dgm:t>
    </dgm:pt>
    <dgm:pt modelId="{93C93442-1194-47BD-9271-93B8906370AE}" type="sibTrans" cxnId="{A7BDD81A-F0EA-473D-B1A8-B97A599BC827}">
      <dgm:prSet/>
      <dgm:spPr/>
      <dgm:t>
        <a:bodyPr/>
        <a:lstStyle/>
        <a:p>
          <a:endParaRPr lang="en-US"/>
        </a:p>
      </dgm:t>
    </dgm:pt>
    <dgm:pt modelId="{92320917-AA1F-4ED6-AD85-A2F065D684BE}">
      <dgm:prSet phldrT="[Text]" custT="1"/>
      <dgm:spPr>
        <a:xfrm>
          <a:off x="3296701" y="1700440"/>
          <a:ext cx="995715" cy="497857"/>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sz="2000" dirty="0">
              <a:solidFill>
                <a:sysClr val="window" lastClr="FFFFFF"/>
              </a:solidFill>
              <a:latin typeface="Calibri" panose="020F0502020204030204"/>
              <a:ea typeface="+mn-ea"/>
              <a:cs typeface="+mn-cs"/>
            </a:rPr>
            <a:t>Site Visit</a:t>
          </a:r>
        </a:p>
      </dgm:t>
    </dgm:pt>
    <dgm:pt modelId="{09B4BBD6-53CF-439C-B1C4-1458B0619730}" type="parTrans" cxnId="{A3D4A3C6-CE1E-4D6E-B072-EB48926D848C}">
      <dgm:prSet/>
      <dgm:spPr>
        <a:xfrm rot="18392197">
          <a:off x="1749641" y="2721017"/>
          <a:ext cx="1939478" cy="15029"/>
        </a:xfrm>
        <a:custGeom>
          <a:avLst/>
          <a:gdLst/>
          <a:ahLst/>
          <a:cxnLst/>
          <a:rect l="0" t="0" r="0" b="0"/>
          <a:pathLst>
            <a:path>
              <a:moveTo>
                <a:pt x="0" y="7514"/>
              </a:moveTo>
              <a:lnTo>
                <a:pt x="1939478" y="7514"/>
              </a:lnTo>
            </a:path>
          </a:pathLst>
        </a:custGeom>
        <a:noFill/>
        <a:ln w="12700" cap="flat" cmpd="sng" algn="ctr">
          <a:solidFill>
            <a:srgbClr val="44546A">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19B029EA-E3BD-409E-958D-EED0A59843C1}" type="sibTrans" cxnId="{A3D4A3C6-CE1E-4D6E-B072-EB48926D848C}">
      <dgm:prSet/>
      <dgm:spPr/>
      <dgm:t>
        <a:bodyPr/>
        <a:lstStyle/>
        <a:p>
          <a:endParaRPr lang="en-US"/>
        </a:p>
      </dgm:t>
    </dgm:pt>
    <dgm:pt modelId="{B4EFC207-A6A8-4692-A3AF-8E725BDEF777}">
      <dgm:prSet phldrT="[Text]" custT="1"/>
      <dgm:spPr>
        <a:xfrm>
          <a:off x="5624805" y="1153638"/>
          <a:ext cx="995715" cy="497857"/>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sz="1000" i="0" dirty="0" err="1" smtClean="0">
              <a:solidFill>
                <a:sysClr val="window" lastClr="FFFFFF"/>
              </a:solidFill>
              <a:latin typeface="Calibri" panose="020F0502020204030204"/>
              <a:ea typeface="+mn-ea"/>
              <a:cs typeface="+mn-cs"/>
            </a:rPr>
            <a:t>DoS</a:t>
          </a:r>
          <a:r>
            <a:rPr lang="en-US" sz="1000" i="0" dirty="0" smtClean="0">
              <a:solidFill>
                <a:sysClr val="window" lastClr="FFFFFF"/>
              </a:solidFill>
              <a:latin typeface="Calibri" panose="020F0502020204030204"/>
              <a:ea typeface="+mn-ea"/>
              <a:cs typeface="+mn-cs"/>
            </a:rPr>
            <a:t> Sanctions</a:t>
          </a:r>
        </a:p>
        <a:p>
          <a:r>
            <a:rPr lang="en-US" sz="1000" i="0" dirty="0" smtClean="0">
              <a:solidFill>
                <a:sysClr val="window" lastClr="FFFFFF"/>
              </a:solidFill>
              <a:latin typeface="Calibri" panose="020F0502020204030204"/>
              <a:ea typeface="+mn-ea"/>
              <a:cs typeface="+mn-cs"/>
            </a:rPr>
            <a:t>CSIET J-1 Listing</a:t>
          </a:r>
          <a:endParaRPr lang="en-US" sz="1000" i="0" dirty="0">
            <a:solidFill>
              <a:sysClr val="window" lastClr="FFFFFF"/>
            </a:solidFill>
            <a:latin typeface="Calibri" panose="020F0502020204030204"/>
            <a:ea typeface="+mn-ea"/>
            <a:cs typeface="+mn-cs"/>
          </a:endParaRPr>
        </a:p>
      </dgm:t>
    </dgm:pt>
    <dgm:pt modelId="{86CE0C4E-83E1-4619-875E-4D46249948F3}" type="parTrans" cxnId="{9ABEB2EC-65F7-42A2-B973-0B22934739FB}">
      <dgm:prSet/>
      <dgm:spPr>
        <a:xfrm rot="20261226">
          <a:off x="4238498" y="1668453"/>
          <a:ext cx="1440225" cy="15029"/>
        </a:xfrm>
        <a:custGeom>
          <a:avLst/>
          <a:gdLst/>
          <a:ahLst/>
          <a:cxnLst/>
          <a:rect l="0" t="0" r="0" b="0"/>
          <a:pathLst>
            <a:path>
              <a:moveTo>
                <a:pt x="0" y="7514"/>
              </a:moveTo>
              <a:lnTo>
                <a:pt x="1440225" y="7514"/>
              </a:lnTo>
            </a:path>
          </a:pathLst>
        </a:custGeom>
        <a:noFill/>
        <a:ln w="12700" cap="flat" cmpd="sng" algn="ctr">
          <a:solidFill>
            <a:srgbClr val="44546A">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06A9B311-39E5-4377-B4AA-E184204DCF38}" type="sibTrans" cxnId="{9ABEB2EC-65F7-42A2-B973-0B22934739FB}">
      <dgm:prSet/>
      <dgm:spPr/>
      <dgm:t>
        <a:bodyPr/>
        <a:lstStyle/>
        <a:p>
          <a:endParaRPr lang="en-US"/>
        </a:p>
      </dgm:t>
    </dgm:pt>
    <dgm:pt modelId="{B20BC14F-8D88-4D2A-8A9F-685EB20AF140}">
      <dgm:prSet phldrT="[Text]" custT="1"/>
      <dgm:spPr>
        <a:xfrm>
          <a:off x="5623221" y="1792788"/>
          <a:ext cx="995715" cy="497857"/>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sz="1000" dirty="0">
              <a:solidFill>
                <a:sysClr val="window" lastClr="FFFFFF"/>
              </a:solidFill>
              <a:latin typeface="Calibri" panose="020F0502020204030204"/>
              <a:ea typeface="+mn-ea"/>
              <a:cs typeface="+mn-cs"/>
            </a:rPr>
            <a:t>J-1 Sponsor Eligibility </a:t>
          </a:r>
          <a:endParaRPr lang="en-US" sz="1000" dirty="0" smtClean="0">
            <a:solidFill>
              <a:sysClr val="window" lastClr="FFFFFF"/>
            </a:solidFill>
            <a:latin typeface="Calibri" panose="020F0502020204030204"/>
            <a:ea typeface="+mn-ea"/>
            <a:cs typeface="+mn-cs"/>
          </a:endParaRPr>
        </a:p>
        <a:p>
          <a:r>
            <a:rPr lang="en-US" sz="1000" dirty="0" smtClean="0">
              <a:solidFill>
                <a:sysClr val="window" lastClr="FFFFFF"/>
              </a:solidFill>
              <a:latin typeface="Calibri" panose="020F0502020204030204"/>
              <a:ea typeface="+mn-ea"/>
              <a:cs typeface="+mn-cs"/>
            </a:rPr>
            <a:t>DS2019 Total</a:t>
          </a:r>
        </a:p>
        <a:p>
          <a:r>
            <a:rPr lang="en-US" sz="1000" dirty="0" smtClean="0">
              <a:solidFill>
                <a:sysClr val="window" lastClr="FFFFFF"/>
              </a:solidFill>
              <a:latin typeface="Calibri" panose="020F0502020204030204"/>
              <a:ea typeface="+mn-ea"/>
              <a:cs typeface="+mn-cs"/>
            </a:rPr>
            <a:t>YFU Standing &amp;  Partner Commitments</a:t>
          </a:r>
          <a:endParaRPr lang="en-US" sz="1000" dirty="0">
            <a:solidFill>
              <a:sysClr val="window" lastClr="FFFFFF"/>
            </a:solidFill>
            <a:latin typeface="Calibri" panose="020F0502020204030204"/>
            <a:ea typeface="+mn-ea"/>
            <a:cs typeface="+mn-cs"/>
          </a:endParaRPr>
        </a:p>
      </dgm:t>
    </dgm:pt>
    <dgm:pt modelId="{136C9857-1114-4DF4-863E-AAA1A0F7BACC}" type="parTrans" cxnId="{7F40A736-F737-43AE-BBE1-4706E57661C8}">
      <dgm:prSet/>
      <dgm:spPr>
        <a:xfrm rot="238172">
          <a:off x="4290817" y="1988028"/>
          <a:ext cx="1334004" cy="15029"/>
        </a:xfrm>
        <a:custGeom>
          <a:avLst/>
          <a:gdLst/>
          <a:ahLst/>
          <a:cxnLst/>
          <a:rect l="0" t="0" r="0" b="0"/>
          <a:pathLst>
            <a:path>
              <a:moveTo>
                <a:pt x="0" y="7514"/>
              </a:moveTo>
              <a:lnTo>
                <a:pt x="1334004" y="7514"/>
              </a:lnTo>
            </a:path>
          </a:pathLst>
        </a:custGeom>
        <a:noFill/>
        <a:ln w="12700" cap="flat" cmpd="sng" algn="ctr">
          <a:solidFill>
            <a:srgbClr val="44546A">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287FBA12-9357-4F67-81D9-B1148D65B948}" type="sibTrans" cxnId="{7F40A736-F737-43AE-BBE1-4706E57661C8}">
      <dgm:prSet/>
      <dgm:spPr/>
      <dgm:t>
        <a:bodyPr/>
        <a:lstStyle/>
        <a:p>
          <a:endParaRPr lang="en-US"/>
        </a:p>
      </dgm:t>
    </dgm:pt>
    <dgm:pt modelId="{A32DCB6A-3D3F-477D-89F1-017EC73A9538}">
      <dgm:prSet phldrT="[Text]" custT="1"/>
      <dgm:spPr>
        <a:xfrm>
          <a:off x="3232766" y="3507540"/>
          <a:ext cx="995715" cy="497857"/>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sz="1400" dirty="0">
              <a:solidFill>
                <a:sysClr val="window" lastClr="FFFFFF"/>
              </a:solidFill>
              <a:latin typeface="Calibri" panose="020F0502020204030204"/>
              <a:ea typeface="+mn-ea"/>
              <a:cs typeface="+mn-cs"/>
            </a:rPr>
            <a:t>SEVIS Management</a:t>
          </a:r>
        </a:p>
      </dgm:t>
    </dgm:pt>
    <dgm:pt modelId="{33675A86-E504-4C8B-AD36-FBDAE389341D}" type="parTrans" cxnId="{189C0F08-757C-400D-A85B-8A2D4E9E3205}">
      <dgm:prSet/>
      <dgm:spPr>
        <a:xfrm rot="770913">
          <a:off x="2128053" y="3624567"/>
          <a:ext cx="1118718" cy="15029"/>
        </a:xfrm>
        <a:custGeom>
          <a:avLst/>
          <a:gdLst/>
          <a:ahLst/>
          <a:cxnLst/>
          <a:rect l="0" t="0" r="0" b="0"/>
          <a:pathLst>
            <a:path>
              <a:moveTo>
                <a:pt x="0" y="7514"/>
              </a:moveTo>
              <a:lnTo>
                <a:pt x="1118718" y="7514"/>
              </a:lnTo>
            </a:path>
          </a:pathLst>
        </a:custGeom>
        <a:noFill/>
        <a:ln w="12700" cap="flat" cmpd="sng" algn="ctr">
          <a:solidFill>
            <a:srgbClr val="44546A">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C1D4735E-0667-4356-9EB7-91CEFDD0C474}" type="sibTrans" cxnId="{189C0F08-757C-400D-A85B-8A2D4E9E3205}">
      <dgm:prSet/>
      <dgm:spPr/>
      <dgm:t>
        <a:bodyPr/>
        <a:lstStyle/>
        <a:p>
          <a:endParaRPr lang="en-US"/>
        </a:p>
      </dgm:t>
    </dgm:pt>
    <dgm:pt modelId="{0FE24660-E581-4908-B118-F9712DE79F4C}">
      <dgm:prSet phldrT="[Text]"/>
      <dgm:spPr>
        <a:xfrm>
          <a:off x="5586659" y="3888591"/>
          <a:ext cx="995715" cy="497857"/>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dirty="0">
              <a:solidFill>
                <a:sysClr val="window" lastClr="FFFFFF"/>
              </a:solidFill>
              <a:latin typeface="Calibri" panose="020F0502020204030204"/>
              <a:ea typeface="+mn-ea"/>
              <a:cs typeface="+mn-cs"/>
            </a:rPr>
            <a:t>J-1 Sponsor </a:t>
          </a:r>
          <a:r>
            <a:rPr lang="en-US" dirty="0" smtClean="0">
              <a:solidFill>
                <a:sysClr val="window" lastClr="FFFFFF"/>
              </a:solidFill>
              <a:latin typeface="Calibri" panose="020F0502020204030204"/>
              <a:ea typeface="+mn-ea"/>
              <a:cs typeface="+mn-cs"/>
            </a:rPr>
            <a:t>Eligibility</a:t>
          </a:r>
        </a:p>
        <a:p>
          <a:r>
            <a:rPr lang="en-US" dirty="0" smtClean="0">
              <a:solidFill>
                <a:sysClr val="window" lastClr="FFFFFF"/>
              </a:solidFill>
              <a:latin typeface="Calibri" panose="020F0502020204030204"/>
              <a:ea typeface="+mn-ea"/>
              <a:cs typeface="+mn-cs"/>
            </a:rPr>
            <a:t>DS2019 Total  </a:t>
          </a:r>
          <a:endParaRPr lang="en-US" dirty="0">
            <a:solidFill>
              <a:sysClr val="window" lastClr="FFFFFF"/>
            </a:solidFill>
            <a:latin typeface="Calibri" panose="020F0502020204030204"/>
            <a:ea typeface="+mn-ea"/>
            <a:cs typeface="+mn-cs"/>
          </a:endParaRPr>
        </a:p>
      </dgm:t>
    </dgm:pt>
    <dgm:pt modelId="{C4AE2BB2-32D2-4CE3-A5A1-9FD226B32315}" type="parTrans" cxnId="{262BC3E9-BAAC-4A78-BA26-F9533D9F6E78}">
      <dgm:prSet/>
      <dgm:spPr>
        <a:xfrm rot="940321">
          <a:off x="4202261" y="3939480"/>
          <a:ext cx="1410617" cy="15029"/>
        </a:xfrm>
        <a:custGeom>
          <a:avLst/>
          <a:gdLst/>
          <a:ahLst/>
          <a:cxnLst/>
          <a:rect l="0" t="0" r="0" b="0"/>
          <a:pathLst>
            <a:path>
              <a:moveTo>
                <a:pt x="0" y="7514"/>
              </a:moveTo>
              <a:lnTo>
                <a:pt x="1410617" y="7514"/>
              </a:lnTo>
            </a:path>
          </a:pathLst>
        </a:custGeom>
        <a:noFill/>
        <a:ln w="12700" cap="flat" cmpd="sng" algn="ctr">
          <a:solidFill>
            <a:srgbClr val="44546A">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F7F3B011-B683-4306-8F2C-081DF873A149}" type="sibTrans" cxnId="{262BC3E9-BAAC-4A78-BA26-F9533D9F6E78}">
      <dgm:prSet/>
      <dgm:spPr/>
      <dgm:t>
        <a:bodyPr/>
        <a:lstStyle/>
        <a:p>
          <a:endParaRPr lang="en-US"/>
        </a:p>
      </dgm:t>
    </dgm:pt>
    <dgm:pt modelId="{F2F1DB9D-B032-4690-A5A8-102CD02B2D94}">
      <dgm:prSet phldrT="[Text]" custT="1"/>
      <dgm:spPr>
        <a:xfrm>
          <a:off x="0" y="0"/>
          <a:ext cx="2977152" cy="5962650"/>
        </a:xfrm>
        <a:prstGeom prst="roundRect">
          <a:avLst>
            <a:gd name="adj" fmla="val 10000"/>
          </a:avLst>
        </a:prstGeom>
        <a:solidFill>
          <a:srgbClr val="44546A">
            <a:tint val="40000"/>
            <a:hueOff val="0"/>
            <a:satOff val="0"/>
            <a:lumOff val="0"/>
            <a:alphaOff val="0"/>
          </a:srgbClr>
        </a:solidFill>
        <a:ln>
          <a:noFill/>
        </a:ln>
        <a:effectLst/>
      </dgm:spPr>
      <dgm:t>
        <a:bodyPr/>
        <a:lstStyle/>
        <a:p>
          <a:r>
            <a:rPr lang="en-US" sz="2000" u="none" dirty="0" smtClean="0">
              <a:solidFill>
                <a:sysClr val="windowText" lastClr="000000">
                  <a:hueOff val="0"/>
                  <a:satOff val="0"/>
                  <a:lumOff val="0"/>
                  <a:alphaOff val="0"/>
                </a:sysClr>
              </a:solidFill>
              <a:latin typeface="Calibri" panose="020F0502020204030204"/>
              <a:ea typeface="+mn-ea"/>
              <a:cs typeface="+mn-cs"/>
            </a:rPr>
            <a:t>Regulatory - </a:t>
          </a:r>
        </a:p>
        <a:p>
          <a:r>
            <a:rPr lang="en-US" sz="2000" u="none" dirty="0" smtClean="0">
              <a:solidFill>
                <a:sysClr val="windowText" lastClr="000000">
                  <a:hueOff val="0"/>
                  <a:satOff val="0"/>
                  <a:lumOff val="0"/>
                  <a:alphaOff val="0"/>
                </a:sysClr>
              </a:solidFill>
              <a:latin typeface="Calibri" panose="020F0502020204030204"/>
              <a:ea typeface="+mn-ea"/>
              <a:cs typeface="+mn-cs"/>
            </a:rPr>
            <a:t>Standards </a:t>
          </a:r>
          <a:endParaRPr lang="en-US" sz="2000" u="none" dirty="0">
            <a:solidFill>
              <a:sysClr val="windowText" lastClr="000000">
                <a:hueOff val="0"/>
                <a:satOff val="0"/>
                <a:lumOff val="0"/>
                <a:alphaOff val="0"/>
              </a:sysClr>
            </a:solidFill>
            <a:latin typeface="Calibri" panose="020F0502020204030204"/>
            <a:ea typeface="+mn-ea"/>
            <a:cs typeface="+mn-cs"/>
          </a:endParaRPr>
        </a:p>
        <a:p>
          <a:r>
            <a:rPr lang="en-US" sz="2000" u="none" dirty="0">
              <a:solidFill>
                <a:sysClr val="windowText" lastClr="000000">
                  <a:hueOff val="0"/>
                  <a:satOff val="0"/>
                  <a:lumOff val="0"/>
                  <a:alphaOff val="0"/>
                </a:sysClr>
              </a:solidFill>
              <a:latin typeface="Calibri" panose="020F0502020204030204"/>
              <a:ea typeface="+mn-ea"/>
              <a:cs typeface="+mn-cs"/>
            </a:rPr>
            <a:t>Source</a:t>
          </a:r>
        </a:p>
        <a:p>
          <a:endParaRPr lang="en-US" sz="2400" dirty="0">
            <a:solidFill>
              <a:sysClr val="windowText" lastClr="000000">
                <a:hueOff val="0"/>
                <a:satOff val="0"/>
                <a:lumOff val="0"/>
                <a:alphaOff val="0"/>
              </a:sysClr>
            </a:solidFill>
            <a:latin typeface="Calibri" panose="020F0502020204030204"/>
            <a:ea typeface="+mn-ea"/>
            <a:cs typeface="+mn-cs"/>
          </a:endParaRPr>
        </a:p>
      </dgm:t>
    </dgm:pt>
    <dgm:pt modelId="{C7A988D5-F992-472F-8E30-CA76452E826C}" type="parTrans" cxnId="{9EFCBD25-FF28-417E-BE3C-EA375ACFA4EC}">
      <dgm:prSet/>
      <dgm:spPr/>
      <dgm:t>
        <a:bodyPr/>
        <a:lstStyle/>
        <a:p>
          <a:endParaRPr lang="en-US"/>
        </a:p>
      </dgm:t>
    </dgm:pt>
    <dgm:pt modelId="{6FD83DE5-67C1-4C1C-9042-7F6D91FC9CD4}" type="sibTrans" cxnId="{9EFCBD25-FF28-417E-BE3C-EA375ACFA4EC}">
      <dgm:prSet/>
      <dgm:spPr/>
      <dgm:t>
        <a:bodyPr/>
        <a:lstStyle/>
        <a:p>
          <a:endParaRPr lang="en-US"/>
        </a:p>
      </dgm:t>
    </dgm:pt>
    <dgm:pt modelId="{2F3C1C66-9A14-47FB-99B0-644B3F2C739C}">
      <dgm:prSet phldrT="[Text]" custT="1"/>
      <dgm:spPr>
        <a:xfrm>
          <a:off x="3177844" y="0"/>
          <a:ext cx="1922549" cy="5962650"/>
        </a:xfrm>
        <a:prstGeom prst="roundRect">
          <a:avLst>
            <a:gd name="adj" fmla="val 10000"/>
          </a:avLst>
        </a:prstGeom>
        <a:solidFill>
          <a:srgbClr val="44546A">
            <a:tint val="40000"/>
            <a:hueOff val="0"/>
            <a:satOff val="0"/>
            <a:lumOff val="0"/>
            <a:alphaOff val="0"/>
          </a:srgbClr>
        </a:solidFill>
        <a:ln>
          <a:noFill/>
        </a:ln>
        <a:effectLst/>
      </dgm:spPr>
      <dgm:t>
        <a:bodyPr/>
        <a:lstStyle/>
        <a:p>
          <a:r>
            <a:rPr lang="en-US" sz="2000" u="none" dirty="0">
              <a:solidFill>
                <a:sysClr val="windowText" lastClr="000000">
                  <a:hueOff val="0"/>
                  <a:satOff val="0"/>
                  <a:lumOff val="0"/>
                  <a:alphaOff val="0"/>
                </a:sysClr>
              </a:solidFill>
              <a:latin typeface="Calibri" panose="020F0502020204030204"/>
              <a:ea typeface="+mn-ea"/>
              <a:cs typeface="+mn-cs"/>
            </a:rPr>
            <a:t>Review &amp; </a:t>
          </a:r>
          <a:r>
            <a:rPr lang="en-US" sz="2000" u="none" dirty="0" smtClean="0">
              <a:solidFill>
                <a:sysClr val="windowText" lastClr="000000">
                  <a:hueOff val="0"/>
                  <a:satOff val="0"/>
                  <a:lumOff val="0"/>
                  <a:alphaOff val="0"/>
                </a:sysClr>
              </a:solidFill>
              <a:latin typeface="Calibri" panose="020F0502020204030204"/>
              <a:ea typeface="+mn-ea"/>
              <a:cs typeface="+mn-cs"/>
            </a:rPr>
            <a:t>Monitoring</a:t>
          </a:r>
        </a:p>
        <a:p>
          <a:endParaRPr lang="en-US" sz="2000" u="none" dirty="0">
            <a:solidFill>
              <a:sysClr val="windowText" lastClr="000000">
                <a:hueOff val="0"/>
                <a:satOff val="0"/>
                <a:lumOff val="0"/>
                <a:alphaOff val="0"/>
              </a:sysClr>
            </a:solidFill>
            <a:latin typeface="Calibri" panose="020F0502020204030204"/>
            <a:ea typeface="+mn-ea"/>
            <a:cs typeface="+mn-cs"/>
          </a:endParaRPr>
        </a:p>
        <a:p>
          <a:endParaRPr lang="en-US" sz="2400" dirty="0">
            <a:solidFill>
              <a:sysClr val="windowText" lastClr="000000">
                <a:hueOff val="0"/>
                <a:satOff val="0"/>
                <a:lumOff val="0"/>
                <a:alphaOff val="0"/>
              </a:sysClr>
            </a:solidFill>
            <a:latin typeface="Calibri" panose="020F0502020204030204"/>
            <a:ea typeface="+mn-ea"/>
            <a:cs typeface="+mn-cs"/>
          </a:endParaRPr>
        </a:p>
      </dgm:t>
    </dgm:pt>
    <dgm:pt modelId="{BAB281D7-4D2F-4E1F-A743-6C327EC5FAC6}" type="parTrans" cxnId="{AD28F351-4300-45A0-B7E8-8A1D2F7DF56D}">
      <dgm:prSet/>
      <dgm:spPr/>
      <dgm:t>
        <a:bodyPr/>
        <a:lstStyle/>
        <a:p>
          <a:endParaRPr lang="en-US"/>
        </a:p>
      </dgm:t>
    </dgm:pt>
    <dgm:pt modelId="{9A144943-72CC-45E9-9153-6D3219A420D6}" type="sibTrans" cxnId="{AD28F351-4300-45A0-B7E8-8A1D2F7DF56D}">
      <dgm:prSet/>
      <dgm:spPr/>
      <dgm:t>
        <a:bodyPr/>
        <a:lstStyle/>
        <a:p>
          <a:endParaRPr lang="en-US"/>
        </a:p>
      </dgm:t>
    </dgm:pt>
    <dgm:pt modelId="{327BD467-84B5-47E4-B73A-99EB0E1D253A}">
      <dgm:prSet phldrT="[Text]" custT="1"/>
      <dgm:spPr>
        <a:xfrm>
          <a:off x="5299536" y="0"/>
          <a:ext cx="2350664" cy="5962650"/>
        </a:xfrm>
        <a:prstGeom prst="roundRect">
          <a:avLst>
            <a:gd name="adj" fmla="val 10000"/>
          </a:avLst>
        </a:prstGeom>
        <a:solidFill>
          <a:srgbClr val="44546A">
            <a:tint val="40000"/>
            <a:hueOff val="0"/>
            <a:satOff val="0"/>
            <a:lumOff val="0"/>
            <a:alphaOff val="0"/>
          </a:srgbClr>
        </a:solidFill>
        <a:ln>
          <a:noFill/>
        </a:ln>
        <a:effectLst/>
      </dgm:spPr>
      <dgm:t>
        <a:bodyPr/>
        <a:lstStyle/>
        <a:p>
          <a:r>
            <a:rPr lang="en-US" sz="2000" u="none" dirty="0" smtClean="0">
              <a:solidFill>
                <a:sysClr val="windowText" lastClr="000000">
                  <a:hueOff val="0"/>
                  <a:satOff val="0"/>
                  <a:lumOff val="0"/>
                  <a:alphaOff val="0"/>
                </a:sysClr>
              </a:solidFill>
              <a:latin typeface="Calibri" panose="020F0502020204030204"/>
              <a:ea typeface="+mn-ea"/>
              <a:cs typeface="+mn-cs"/>
            </a:rPr>
            <a:t>Potential    Outcomes</a:t>
          </a:r>
        </a:p>
        <a:p>
          <a:endParaRPr lang="en-US" sz="2000" u="none" dirty="0" smtClean="0">
            <a:solidFill>
              <a:sysClr val="windowText" lastClr="000000">
                <a:hueOff val="0"/>
                <a:satOff val="0"/>
                <a:lumOff val="0"/>
                <a:alphaOff val="0"/>
              </a:sysClr>
            </a:solidFill>
            <a:latin typeface="Calibri" panose="020F0502020204030204"/>
            <a:ea typeface="+mn-ea"/>
            <a:cs typeface="+mn-cs"/>
          </a:endParaRPr>
        </a:p>
        <a:p>
          <a:endParaRPr lang="en-US" sz="2400" dirty="0">
            <a:solidFill>
              <a:sysClr val="windowText" lastClr="000000">
                <a:hueOff val="0"/>
                <a:satOff val="0"/>
                <a:lumOff val="0"/>
                <a:alphaOff val="0"/>
              </a:sysClr>
            </a:solidFill>
            <a:latin typeface="Calibri" panose="020F0502020204030204"/>
            <a:ea typeface="+mn-ea"/>
            <a:cs typeface="+mn-cs"/>
          </a:endParaRPr>
        </a:p>
      </dgm:t>
    </dgm:pt>
    <dgm:pt modelId="{225EB0A7-C596-4A38-B8F1-2BB468559142}" type="parTrans" cxnId="{BBC47B98-1131-4218-AC42-FF4048B5F48E}">
      <dgm:prSet/>
      <dgm:spPr/>
      <dgm:t>
        <a:bodyPr/>
        <a:lstStyle/>
        <a:p>
          <a:endParaRPr lang="en-US"/>
        </a:p>
      </dgm:t>
    </dgm:pt>
    <dgm:pt modelId="{8A87AD01-E49D-478B-98B5-B5F0F6233E59}" type="sibTrans" cxnId="{BBC47B98-1131-4218-AC42-FF4048B5F48E}">
      <dgm:prSet/>
      <dgm:spPr/>
      <dgm:t>
        <a:bodyPr/>
        <a:lstStyle/>
        <a:p>
          <a:endParaRPr lang="en-US"/>
        </a:p>
      </dgm:t>
    </dgm:pt>
    <dgm:pt modelId="{7099CD57-A6B0-4DDB-A5EA-DB51DC9A444A}">
      <dgm:prSet custT="1"/>
      <dgm:spPr>
        <a:xfrm>
          <a:off x="3292878" y="4268551"/>
          <a:ext cx="995715" cy="497857"/>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sz="1400" dirty="0">
              <a:solidFill>
                <a:sysClr val="window" lastClr="FFFFFF"/>
              </a:solidFill>
              <a:latin typeface="Calibri" panose="020F0502020204030204"/>
              <a:ea typeface="+mn-ea"/>
              <a:cs typeface="+mn-cs"/>
            </a:rPr>
            <a:t>Management Review -DoS</a:t>
          </a:r>
        </a:p>
      </dgm:t>
    </dgm:pt>
    <dgm:pt modelId="{63B9D7BB-CE00-4577-ABBC-D9371BB8B61A}" type="parTrans" cxnId="{ACCAB3B9-4F46-4D48-B8E4-236ABE77079D}">
      <dgm:prSet/>
      <dgm:spPr>
        <a:xfrm rot="2475919">
          <a:off x="1951954" y="4005072"/>
          <a:ext cx="1531029" cy="15029"/>
        </a:xfrm>
        <a:custGeom>
          <a:avLst/>
          <a:gdLst/>
          <a:ahLst/>
          <a:cxnLst/>
          <a:rect l="0" t="0" r="0" b="0"/>
          <a:pathLst>
            <a:path>
              <a:moveTo>
                <a:pt x="0" y="7514"/>
              </a:moveTo>
              <a:lnTo>
                <a:pt x="1531029" y="7514"/>
              </a:lnTo>
            </a:path>
          </a:pathLst>
        </a:custGeom>
        <a:noFill/>
        <a:ln w="12700" cap="flat" cmpd="sng" algn="ctr">
          <a:solidFill>
            <a:srgbClr val="44546A">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2F507BAE-5DDF-42C9-9EA3-9054BFD039A7}" type="sibTrans" cxnId="{ACCAB3B9-4F46-4D48-B8E4-236ABE77079D}">
      <dgm:prSet/>
      <dgm:spPr/>
      <dgm:t>
        <a:bodyPr/>
        <a:lstStyle/>
        <a:p>
          <a:endParaRPr lang="en-US"/>
        </a:p>
      </dgm:t>
    </dgm:pt>
    <dgm:pt modelId="{350AA4BB-50AE-4F71-A89A-1EA34DE5D41A}">
      <dgm:prSet custT="1"/>
      <dgm:spPr>
        <a:xfrm>
          <a:off x="3291284" y="5094771"/>
          <a:ext cx="995715" cy="497857"/>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pPr algn="l"/>
          <a:r>
            <a:rPr lang="en-US" sz="1400" dirty="0">
              <a:solidFill>
                <a:sysClr val="window" lastClr="FFFFFF"/>
              </a:solidFill>
              <a:latin typeface="Calibri" panose="020F0502020204030204"/>
              <a:ea typeface="+mn-ea"/>
              <a:cs typeface="+mn-cs"/>
            </a:rPr>
            <a:t>Category Review -DoS</a:t>
          </a:r>
        </a:p>
      </dgm:t>
    </dgm:pt>
    <dgm:pt modelId="{BAE6611F-42DE-4CC0-91F6-0698A54DF8E8}" type="parTrans" cxnId="{DCB7225A-30B6-4506-A037-C51D5390DDF5}">
      <dgm:prSet/>
      <dgm:spPr>
        <a:xfrm rot="3477359">
          <a:off x="1633662" y="4418183"/>
          <a:ext cx="2166018" cy="15029"/>
        </a:xfrm>
        <a:custGeom>
          <a:avLst/>
          <a:gdLst/>
          <a:ahLst/>
          <a:cxnLst/>
          <a:rect l="0" t="0" r="0" b="0"/>
          <a:pathLst>
            <a:path>
              <a:moveTo>
                <a:pt x="0" y="7514"/>
              </a:moveTo>
              <a:lnTo>
                <a:pt x="2166018" y="7514"/>
              </a:lnTo>
            </a:path>
          </a:pathLst>
        </a:custGeom>
        <a:noFill/>
        <a:ln w="12700" cap="flat" cmpd="sng" algn="ctr">
          <a:solidFill>
            <a:srgbClr val="44546A">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C3BBCA12-8559-4249-95EB-2BA772715BED}" type="sibTrans" cxnId="{DCB7225A-30B6-4506-A037-C51D5390DDF5}">
      <dgm:prSet/>
      <dgm:spPr/>
      <dgm:t>
        <a:bodyPr/>
        <a:lstStyle/>
        <a:p>
          <a:endParaRPr lang="en-US"/>
        </a:p>
      </dgm:t>
    </dgm:pt>
    <dgm:pt modelId="{71707B81-E815-4DC4-83DD-3704E375A268}">
      <dgm:prSet custT="1"/>
      <dgm:spPr>
        <a:xfrm>
          <a:off x="3239268" y="2541098"/>
          <a:ext cx="995715" cy="497857"/>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sz="1600" dirty="0">
              <a:solidFill>
                <a:sysClr val="window" lastClr="FFFFFF"/>
              </a:solidFill>
              <a:latin typeface="Calibri" panose="020F0502020204030204"/>
              <a:ea typeface="+mn-ea"/>
              <a:cs typeface="+mn-cs"/>
            </a:rPr>
            <a:t>Incident Report</a:t>
          </a:r>
        </a:p>
      </dgm:t>
    </dgm:pt>
    <dgm:pt modelId="{80222FB0-8537-4CC6-AD32-2EB083FD4BCE}" type="parTrans" cxnId="{8A17E471-0194-4FA5-9000-F7BFC3E4E834}">
      <dgm:prSet/>
      <dgm:spPr>
        <a:xfrm rot="19608716">
          <a:off x="2035127" y="3141346"/>
          <a:ext cx="1311073" cy="15029"/>
        </a:xfrm>
        <a:custGeom>
          <a:avLst/>
          <a:gdLst/>
          <a:ahLst/>
          <a:cxnLst/>
          <a:rect l="0" t="0" r="0" b="0"/>
          <a:pathLst>
            <a:path>
              <a:moveTo>
                <a:pt x="0" y="7514"/>
              </a:moveTo>
              <a:lnTo>
                <a:pt x="1311073" y="7514"/>
              </a:lnTo>
            </a:path>
          </a:pathLst>
        </a:custGeom>
        <a:noFill/>
        <a:ln w="12700" cap="flat" cmpd="sng" algn="ctr">
          <a:solidFill>
            <a:srgbClr val="44546A">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B7894D2D-1CB1-4ACE-A23F-69048450BE6D}" type="sibTrans" cxnId="{8A17E471-0194-4FA5-9000-F7BFC3E4E834}">
      <dgm:prSet/>
      <dgm:spPr/>
      <dgm:t>
        <a:bodyPr/>
        <a:lstStyle/>
        <a:p>
          <a:endParaRPr lang="en-US"/>
        </a:p>
      </dgm:t>
    </dgm:pt>
    <dgm:pt modelId="{0A13730F-A6F5-49C1-AEE9-CE62BFDF53EA}">
      <dgm:prSet/>
      <dgm:spPr>
        <a:xfrm>
          <a:off x="5604572" y="3229213"/>
          <a:ext cx="995715" cy="497857"/>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i="0" dirty="0">
              <a:solidFill>
                <a:sysClr val="window" lastClr="FFFFFF"/>
              </a:solidFill>
              <a:latin typeface="Calibri" panose="020F0502020204030204"/>
              <a:ea typeface="+mn-ea"/>
              <a:cs typeface="+mn-cs"/>
            </a:rPr>
            <a:t>Added </a:t>
          </a:r>
          <a:r>
            <a:rPr lang="en-US" i="0" dirty="0" err="1">
              <a:solidFill>
                <a:sysClr val="window" lastClr="FFFFFF"/>
              </a:solidFill>
              <a:latin typeface="Calibri" panose="020F0502020204030204"/>
              <a:ea typeface="+mn-ea"/>
              <a:cs typeface="+mn-cs"/>
            </a:rPr>
            <a:t>DoS</a:t>
          </a:r>
          <a:r>
            <a:rPr lang="en-US" i="0" dirty="0">
              <a:solidFill>
                <a:sysClr val="window" lastClr="FFFFFF"/>
              </a:solidFill>
              <a:latin typeface="Calibri" panose="020F0502020204030204"/>
              <a:ea typeface="+mn-ea"/>
              <a:cs typeface="+mn-cs"/>
            </a:rPr>
            <a:t> </a:t>
          </a:r>
          <a:r>
            <a:rPr lang="en-US" i="0" dirty="0" smtClean="0">
              <a:solidFill>
                <a:sysClr val="window" lastClr="FFFFFF"/>
              </a:solidFill>
              <a:latin typeface="Calibri" panose="020F0502020204030204"/>
              <a:ea typeface="+mn-ea"/>
              <a:cs typeface="+mn-cs"/>
            </a:rPr>
            <a:t>Scrutiny</a:t>
          </a:r>
        </a:p>
        <a:p>
          <a:r>
            <a:rPr lang="en-US" i="0" dirty="0" smtClean="0">
              <a:solidFill>
                <a:sysClr val="window" lastClr="FFFFFF"/>
              </a:solidFill>
              <a:latin typeface="Calibri" panose="020F0502020204030204"/>
              <a:ea typeface="+mn-ea"/>
              <a:cs typeface="+mn-cs"/>
            </a:rPr>
            <a:t>YFU Support Work </a:t>
          </a:r>
          <a:endParaRPr lang="en-US" i="0" dirty="0">
            <a:solidFill>
              <a:sysClr val="window" lastClr="FFFFFF"/>
            </a:solidFill>
            <a:latin typeface="Calibri" panose="020F0502020204030204"/>
            <a:ea typeface="+mn-ea"/>
            <a:cs typeface="+mn-cs"/>
          </a:endParaRPr>
        </a:p>
      </dgm:t>
    </dgm:pt>
    <dgm:pt modelId="{6149EAB6-1B8F-415B-BC86-9DE1E463A525}" type="parTrans" cxnId="{AE5FE809-BF7A-4A92-BAA8-D3B304D3157F}">
      <dgm:prSet/>
      <dgm:spPr>
        <a:xfrm rot="1600565">
          <a:off x="4153411" y="3126570"/>
          <a:ext cx="1532733" cy="15029"/>
        </a:xfrm>
        <a:custGeom>
          <a:avLst/>
          <a:gdLst/>
          <a:ahLst/>
          <a:cxnLst/>
          <a:rect l="0" t="0" r="0" b="0"/>
          <a:pathLst>
            <a:path>
              <a:moveTo>
                <a:pt x="0" y="7514"/>
              </a:moveTo>
              <a:lnTo>
                <a:pt x="1532733" y="7514"/>
              </a:lnTo>
            </a:path>
          </a:pathLst>
        </a:custGeom>
        <a:noFill/>
        <a:ln w="12700" cap="flat" cmpd="sng" algn="ctr">
          <a:solidFill>
            <a:srgbClr val="44546A">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7D45A01B-0376-4729-984A-006693A4EB40}" type="sibTrans" cxnId="{AE5FE809-BF7A-4A92-BAA8-D3B304D3157F}">
      <dgm:prSet/>
      <dgm:spPr/>
      <dgm:t>
        <a:bodyPr/>
        <a:lstStyle/>
        <a:p>
          <a:endParaRPr lang="en-US"/>
        </a:p>
      </dgm:t>
    </dgm:pt>
    <dgm:pt modelId="{E89B0FC8-CF89-41EB-99DE-EFF3DCB0617B}">
      <dgm:prSet/>
      <dgm:spPr>
        <a:xfrm>
          <a:off x="5538685" y="4619566"/>
          <a:ext cx="995715" cy="497857"/>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dirty="0" err="1" smtClean="0">
              <a:solidFill>
                <a:sysClr val="window" lastClr="FFFFFF"/>
              </a:solidFill>
              <a:latin typeface="Calibri" panose="020F0502020204030204"/>
              <a:ea typeface="+mn-ea"/>
              <a:cs typeface="+mn-cs"/>
            </a:rPr>
            <a:t>DoS</a:t>
          </a:r>
          <a:r>
            <a:rPr lang="en-US" dirty="0" smtClean="0">
              <a:solidFill>
                <a:sysClr val="window" lastClr="FFFFFF"/>
              </a:solidFill>
              <a:latin typeface="Calibri" panose="020F0502020204030204"/>
              <a:ea typeface="+mn-ea"/>
              <a:cs typeface="+mn-cs"/>
            </a:rPr>
            <a:t> - TBD</a:t>
          </a:r>
        </a:p>
        <a:p>
          <a:r>
            <a:rPr lang="en-US" dirty="0" smtClean="0">
              <a:solidFill>
                <a:sysClr val="window" lastClr="FFFFFF"/>
              </a:solidFill>
              <a:latin typeface="Calibri" panose="020F0502020204030204"/>
              <a:ea typeface="+mn-ea"/>
              <a:cs typeface="+mn-cs"/>
            </a:rPr>
            <a:t>CSIET J-1 Listing</a:t>
          </a:r>
          <a:endParaRPr lang="en-US" dirty="0">
            <a:solidFill>
              <a:sysClr val="window" lastClr="FFFFFF"/>
            </a:solidFill>
            <a:latin typeface="Calibri" panose="020F0502020204030204"/>
            <a:ea typeface="+mn-ea"/>
            <a:cs typeface="+mn-cs"/>
          </a:endParaRPr>
        </a:p>
      </dgm:t>
    </dgm:pt>
    <dgm:pt modelId="{DFBED6BE-0246-42F8-A50C-C2163A53E12D}" type="parTrans" cxnId="{1E0D4768-761F-42C3-A0F5-C1B1DD950A4B}">
      <dgm:prSet/>
      <dgm:spPr>
        <a:xfrm rot="941057">
          <a:off x="4264420" y="4685473"/>
          <a:ext cx="1298437" cy="15029"/>
        </a:xfrm>
        <a:custGeom>
          <a:avLst/>
          <a:gdLst/>
          <a:ahLst/>
          <a:cxnLst/>
          <a:rect l="0" t="0" r="0" b="0"/>
          <a:pathLst>
            <a:path>
              <a:moveTo>
                <a:pt x="0" y="7514"/>
              </a:moveTo>
              <a:lnTo>
                <a:pt x="1298437" y="7514"/>
              </a:lnTo>
            </a:path>
          </a:pathLst>
        </a:custGeom>
        <a:noFill/>
        <a:ln w="12700" cap="flat" cmpd="sng" algn="ctr">
          <a:solidFill>
            <a:srgbClr val="44546A">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64B3C8D8-98B6-4635-9CE1-645AE5931006}" type="sibTrans" cxnId="{1E0D4768-761F-42C3-A0F5-C1B1DD950A4B}">
      <dgm:prSet/>
      <dgm:spPr/>
      <dgm:t>
        <a:bodyPr/>
        <a:lstStyle/>
        <a:p>
          <a:endParaRPr lang="en-US"/>
        </a:p>
      </dgm:t>
    </dgm:pt>
    <dgm:pt modelId="{1EC46D87-23EB-49CB-A07E-2C3436A416DF}">
      <dgm:prSet/>
      <dgm:spPr>
        <a:xfrm>
          <a:off x="5554139" y="5286317"/>
          <a:ext cx="995715" cy="497857"/>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n-US" dirty="0" err="1" smtClean="0">
              <a:solidFill>
                <a:sysClr val="window" lastClr="FFFFFF"/>
              </a:solidFill>
              <a:latin typeface="Calibri" panose="020F0502020204030204"/>
              <a:ea typeface="+mn-ea"/>
              <a:cs typeface="+mn-cs"/>
            </a:rPr>
            <a:t>DoS</a:t>
          </a:r>
          <a:r>
            <a:rPr lang="en-US" dirty="0" smtClean="0">
              <a:solidFill>
                <a:sysClr val="window" lastClr="FFFFFF"/>
              </a:solidFill>
              <a:latin typeface="Calibri" panose="020F0502020204030204"/>
              <a:ea typeface="+mn-ea"/>
              <a:cs typeface="+mn-cs"/>
            </a:rPr>
            <a:t> –TBD</a:t>
          </a:r>
        </a:p>
        <a:p>
          <a:r>
            <a:rPr lang="en-US" dirty="0" smtClean="0">
              <a:solidFill>
                <a:sysClr val="window" lastClr="FFFFFF"/>
              </a:solidFill>
              <a:latin typeface="Calibri" panose="020F0502020204030204"/>
              <a:ea typeface="+mn-ea"/>
              <a:cs typeface="+mn-cs"/>
            </a:rPr>
            <a:t>Establish Best Practices</a:t>
          </a:r>
          <a:endParaRPr lang="en-US" dirty="0">
            <a:solidFill>
              <a:sysClr val="window" lastClr="FFFFFF"/>
            </a:solidFill>
            <a:latin typeface="Calibri" panose="020F0502020204030204"/>
            <a:ea typeface="+mn-ea"/>
            <a:cs typeface="+mn-cs"/>
          </a:endParaRPr>
        </a:p>
      </dgm:t>
    </dgm:pt>
    <dgm:pt modelId="{210A6F91-60E3-40B5-BD8E-E39674456714}" type="sibTrans" cxnId="{704E2546-74CD-4783-9890-B75820E59401}">
      <dgm:prSet/>
      <dgm:spPr/>
      <dgm:t>
        <a:bodyPr/>
        <a:lstStyle/>
        <a:p>
          <a:endParaRPr lang="en-US"/>
        </a:p>
      </dgm:t>
    </dgm:pt>
    <dgm:pt modelId="{39BEF69F-BC6D-4DA2-B7EB-A9630DE66C8B}" type="parTrans" cxnId="{704E2546-74CD-4783-9890-B75820E59401}">
      <dgm:prSet/>
      <dgm:spPr>
        <a:xfrm rot="515759">
          <a:off x="4279803" y="5431958"/>
          <a:ext cx="1281533" cy="15029"/>
        </a:xfrm>
        <a:custGeom>
          <a:avLst/>
          <a:gdLst/>
          <a:ahLst/>
          <a:cxnLst/>
          <a:rect l="0" t="0" r="0" b="0"/>
          <a:pathLst>
            <a:path>
              <a:moveTo>
                <a:pt x="0" y="7514"/>
              </a:moveTo>
              <a:lnTo>
                <a:pt x="1281533" y="7514"/>
              </a:lnTo>
            </a:path>
          </a:pathLst>
        </a:custGeom>
        <a:noFill/>
        <a:ln w="12700" cap="flat" cmpd="sng" algn="ctr">
          <a:solidFill>
            <a:srgbClr val="44546A">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96708AB0-B6BF-490E-A5CA-A84BAD4BD0DD}" type="pres">
      <dgm:prSet presAssocID="{6331E674-3F62-4D40-A49D-53C31B365F78}" presName="mainComposite" presStyleCnt="0">
        <dgm:presLayoutVars>
          <dgm:chPref val="1"/>
          <dgm:dir/>
          <dgm:animOne val="branch"/>
          <dgm:animLvl val="lvl"/>
          <dgm:resizeHandles val="exact"/>
        </dgm:presLayoutVars>
      </dgm:prSet>
      <dgm:spPr/>
      <dgm:t>
        <a:bodyPr/>
        <a:lstStyle/>
        <a:p>
          <a:endParaRPr lang="en-US"/>
        </a:p>
      </dgm:t>
    </dgm:pt>
    <dgm:pt modelId="{AB2F303C-313D-47B5-BEEF-033A2461602F}" type="pres">
      <dgm:prSet presAssocID="{6331E674-3F62-4D40-A49D-53C31B365F78}" presName="hierFlow" presStyleCnt="0"/>
      <dgm:spPr/>
      <dgm:t>
        <a:bodyPr/>
        <a:lstStyle/>
        <a:p>
          <a:endParaRPr lang="en-US"/>
        </a:p>
      </dgm:t>
    </dgm:pt>
    <dgm:pt modelId="{111A753B-6091-4318-A319-D4FE50FE2D26}" type="pres">
      <dgm:prSet presAssocID="{6331E674-3F62-4D40-A49D-53C31B365F78}" presName="firstBuf" presStyleCnt="0"/>
      <dgm:spPr/>
      <dgm:t>
        <a:bodyPr/>
        <a:lstStyle/>
        <a:p>
          <a:endParaRPr lang="en-US"/>
        </a:p>
      </dgm:t>
    </dgm:pt>
    <dgm:pt modelId="{CB6E206C-EEE3-4820-8E47-CAB345F0AF67}" type="pres">
      <dgm:prSet presAssocID="{6331E674-3F62-4D40-A49D-53C31B365F78}" presName="hierChild1" presStyleCnt="0">
        <dgm:presLayoutVars>
          <dgm:chPref val="1"/>
          <dgm:animOne val="branch"/>
          <dgm:animLvl val="lvl"/>
        </dgm:presLayoutVars>
      </dgm:prSet>
      <dgm:spPr/>
      <dgm:t>
        <a:bodyPr/>
        <a:lstStyle/>
        <a:p>
          <a:endParaRPr lang="en-US"/>
        </a:p>
      </dgm:t>
    </dgm:pt>
    <dgm:pt modelId="{33115E8E-6260-4685-8644-947F2F205E14}" type="pres">
      <dgm:prSet presAssocID="{D59EC379-D2BD-4391-AD94-28BF9F19F5C1}" presName="Name17" presStyleCnt="0"/>
      <dgm:spPr/>
      <dgm:t>
        <a:bodyPr/>
        <a:lstStyle/>
        <a:p>
          <a:endParaRPr lang="en-US"/>
        </a:p>
      </dgm:t>
    </dgm:pt>
    <dgm:pt modelId="{8B8BE60B-933F-4A19-BE3A-7C3262F96063}" type="pres">
      <dgm:prSet presAssocID="{D59EC379-D2BD-4391-AD94-28BF9F19F5C1}" presName="level1Shape" presStyleLbl="node0" presStyleIdx="0" presStyleCnt="1" custScaleX="156966" custScaleY="543316" custLinFactY="-29513" custLinFactNeighborX="-18126" custLinFactNeighborY="-100000">
        <dgm:presLayoutVars>
          <dgm:chPref val="3"/>
        </dgm:presLayoutVars>
      </dgm:prSet>
      <dgm:spPr/>
      <dgm:t>
        <a:bodyPr/>
        <a:lstStyle/>
        <a:p>
          <a:endParaRPr lang="en-US"/>
        </a:p>
      </dgm:t>
    </dgm:pt>
    <dgm:pt modelId="{91CFFE99-C175-4E61-A223-EB8F0BDB3F6A}" type="pres">
      <dgm:prSet presAssocID="{D59EC379-D2BD-4391-AD94-28BF9F19F5C1}" presName="hierChild2" presStyleCnt="0"/>
      <dgm:spPr/>
      <dgm:t>
        <a:bodyPr/>
        <a:lstStyle/>
        <a:p>
          <a:endParaRPr lang="en-US"/>
        </a:p>
      </dgm:t>
    </dgm:pt>
    <dgm:pt modelId="{E07DD7CB-DF0C-469D-9335-3FFD783843BD}" type="pres">
      <dgm:prSet presAssocID="{09B4BBD6-53CF-439C-B1C4-1458B0619730}" presName="Name25" presStyleLbl="parChTrans1D2" presStyleIdx="0" presStyleCnt="5"/>
      <dgm:spPr/>
      <dgm:t>
        <a:bodyPr/>
        <a:lstStyle/>
        <a:p>
          <a:endParaRPr lang="en-US"/>
        </a:p>
      </dgm:t>
    </dgm:pt>
    <dgm:pt modelId="{20ADE334-3F2F-4DEF-84CC-0D62098996C8}" type="pres">
      <dgm:prSet presAssocID="{09B4BBD6-53CF-439C-B1C4-1458B0619730}" presName="connTx" presStyleLbl="parChTrans1D2" presStyleIdx="0" presStyleCnt="5"/>
      <dgm:spPr/>
      <dgm:t>
        <a:bodyPr/>
        <a:lstStyle/>
        <a:p>
          <a:endParaRPr lang="en-US"/>
        </a:p>
      </dgm:t>
    </dgm:pt>
    <dgm:pt modelId="{19FEB335-A3B8-4546-8456-F74381C14361}" type="pres">
      <dgm:prSet presAssocID="{92320917-AA1F-4ED6-AD85-A2F065D684BE}" presName="Name30" presStyleCnt="0"/>
      <dgm:spPr/>
      <dgm:t>
        <a:bodyPr/>
        <a:lstStyle/>
        <a:p>
          <a:endParaRPr lang="en-US"/>
        </a:p>
      </dgm:t>
    </dgm:pt>
    <dgm:pt modelId="{175FAB3A-EB00-4023-A29C-B6784A2D1A95}" type="pres">
      <dgm:prSet presAssocID="{92320917-AA1F-4ED6-AD85-A2F065D684BE}" presName="level2Shape" presStyleLbl="node2" presStyleIdx="0" presStyleCnt="5" custLinFactY="-100000" custLinFactNeighborX="50669" custLinFactNeighborY="-184046"/>
      <dgm:spPr/>
      <dgm:t>
        <a:bodyPr/>
        <a:lstStyle/>
        <a:p>
          <a:endParaRPr lang="en-US"/>
        </a:p>
      </dgm:t>
    </dgm:pt>
    <dgm:pt modelId="{3F0B80B7-3B7F-43A6-AD82-68382EF27678}" type="pres">
      <dgm:prSet presAssocID="{92320917-AA1F-4ED6-AD85-A2F065D684BE}" presName="hierChild3" presStyleCnt="0"/>
      <dgm:spPr/>
      <dgm:t>
        <a:bodyPr/>
        <a:lstStyle/>
        <a:p>
          <a:endParaRPr lang="en-US"/>
        </a:p>
      </dgm:t>
    </dgm:pt>
    <dgm:pt modelId="{F2887488-1F71-4681-99A4-859DC9912C27}" type="pres">
      <dgm:prSet presAssocID="{86CE0C4E-83E1-4619-875E-4D46249948F3}" presName="Name25" presStyleLbl="parChTrans1D3" presStyleIdx="0" presStyleCnt="6"/>
      <dgm:spPr/>
      <dgm:t>
        <a:bodyPr/>
        <a:lstStyle/>
        <a:p>
          <a:endParaRPr lang="en-US"/>
        </a:p>
      </dgm:t>
    </dgm:pt>
    <dgm:pt modelId="{A0599F8E-A5BE-4A08-98D4-4BD59BF2EE10}" type="pres">
      <dgm:prSet presAssocID="{86CE0C4E-83E1-4619-875E-4D46249948F3}" presName="connTx" presStyleLbl="parChTrans1D3" presStyleIdx="0" presStyleCnt="6"/>
      <dgm:spPr/>
      <dgm:t>
        <a:bodyPr/>
        <a:lstStyle/>
        <a:p>
          <a:endParaRPr lang="en-US"/>
        </a:p>
      </dgm:t>
    </dgm:pt>
    <dgm:pt modelId="{583C63D7-19D8-4B39-B643-409654B0711A}" type="pres">
      <dgm:prSet presAssocID="{B4EFC207-A6A8-4692-A3AF-8E725BDEF777}" presName="Name30" presStyleCnt="0"/>
      <dgm:spPr/>
      <dgm:t>
        <a:bodyPr/>
        <a:lstStyle/>
        <a:p>
          <a:endParaRPr lang="en-US"/>
        </a:p>
      </dgm:t>
    </dgm:pt>
    <dgm:pt modelId="{E88A8F41-8D3A-4E89-BB83-C002D3B7D7FE}" type="pres">
      <dgm:prSet presAssocID="{B4EFC207-A6A8-4692-A3AF-8E725BDEF777}" presName="level2Shape" presStyleLbl="node3" presStyleIdx="0" presStyleCnt="6" custLinFactX="39231" custLinFactY="-61306" custLinFactNeighborX="100000" custLinFactNeighborY="-100000"/>
      <dgm:spPr/>
      <dgm:t>
        <a:bodyPr/>
        <a:lstStyle/>
        <a:p>
          <a:endParaRPr lang="en-US"/>
        </a:p>
      </dgm:t>
    </dgm:pt>
    <dgm:pt modelId="{42392A3D-61D1-4E33-95BA-A00C366250BF}" type="pres">
      <dgm:prSet presAssocID="{B4EFC207-A6A8-4692-A3AF-8E725BDEF777}" presName="hierChild3" presStyleCnt="0"/>
      <dgm:spPr/>
      <dgm:t>
        <a:bodyPr/>
        <a:lstStyle/>
        <a:p>
          <a:endParaRPr lang="en-US"/>
        </a:p>
      </dgm:t>
    </dgm:pt>
    <dgm:pt modelId="{2D40DBED-C630-43C7-8CEC-F7E5CA82E315}" type="pres">
      <dgm:prSet presAssocID="{136C9857-1114-4DF4-863E-AAA1A0F7BACC}" presName="Name25" presStyleLbl="parChTrans1D3" presStyleIdx="1" presStyleCnt="6"/>
      <dgm:spPr/>
      <dgm:t>
        <a:bodyPr/>
        <a:lstStyle/>
        <a:p>
          <a:endParaRPr lang="en-US"/>
        </a:p>
      </dgm:t>
    </dgm:pt>
    <dgm:pt modelId="{03A6604D-A5E1-49DC-9410-E0344802153D}" type="pres">
      <dgm:prSet presAssocID="{136C9857-1114-4DF4-863E-AAA1A0F7BACC}" presName="connTx" presStyleLbl="parChTrans1D3" presStyleIdx="1" presStyleCnt="6"/>
      <dgm:spPr/>
      <dgm:t>
        <a:bodyPr/>
        <a:lstStyle/>
        <a:p>
          <a:endParaRPr lang="en-US"/>
        </a:p>
      </dgm:t>
    </dgm:pt>
    <dgm:pt modelId="{C5524846-91F7-4FE6-A5AF-1778164137ED}" type="pres">
      <dgm:prSet presAssocID="{B20BC14F-8D88-4D2A-8A9F-685EB20AF140}" presName="Name30" presStyleCnt="0"/>
      <dgm:spPr/>
      <dgm:t>
        <a:bodyPr/>
        <a:lstStyle/>
        <a:p>
          <a:endParaRPr lang="en-US"/>
        </a:p>
      </dgm:t>
    </dgm:pt>
    <dgm:pt modelId="{EB926C23-A5EF-434A-8269-E9D9461E66EF}" type="pres">
      <dgm:prSet presAssocID="{B20BC14F-8D88-4D2A-8A9F-685EB20AF140}" presName="level2Shape" presStyleLbl="node3" presStyleIdx="1" presStyleCnt="6" custScaleX="138567" custScaleY="227042" custLinFactX="36529" custLinFactY="-42768" custLinFactNeighborX="100000" custLinFactNeighborY="-100000"/>
      <dgm:spPr/>
      <dgm:t>
        <a:bodyPr/>
        <a:lstStyle/>
        <a:p>
          <a:endParaRPr lang="en-US"/>
        </a:p>
      </dgm:t>
    </dgm:pt>
    <dgm:pt modelId="{7B550375-8860-4D93-B28B-0B7782E398D4}" type="pres">
      <dgm:prSet presAssocID="{B20BC14F-8D88-4D2A-8A9F-685EB20AF140}" presName="hierChild3" presStyleCnt="0"/>
      <dgm:spPr/>
      <dgm:t>
        <a:bodyPr/>
        <a:lstStyle/>
        <a:p>
          <a:endParaRPr lang="en-US"/>
        </a:p>
      </dgm:t>
    </dgm:pt>
    <dgm:pt modelId="{B09F8E3F-6D5C-453B-9A21-45072B77B437}" type="pres">
      <dgm:prSet presAssocID="{33675A86-E504-4C8B-AD36-FBDAE389341D}" presName="Name25" presStyleLbl="parChTrans1D2" presStyleIdx="1" presStyleCnt="5"/>
      <dgm:spPr/>
      <dgm:t>
        <a:bodyPr/>
        <a:lstStyle/>
        <a:p>
          <a:endParaRPr lang="en-US"/>
        </a:p>
      </dgm:t>
    </dgm:pt>
    <dgm:pt modelId="{890D5CB9-7BCD-431D-AC30-E79C6AAE66C8}" type="pres">
      <dgm:prSet presAssocID="{33675A86-E504-4C8B-AD36-FBDAE389341D}" presName="connTx" presStyleLbl="parChTrans1D2" presStyleIdx="1" presStyleCnt="5"/>
      <dgm:spPr/>
      <dgm:t>
        <a:bodyPr/>
        <a:lstStyle/>
        <a:p>
          <a:endParaRPr lang="en-US"/>
        </a:p>
      </dgm:t>
    </dgm:pt>
    <dgm:pt modelId="{BB145FD9-B003-4E8E-8141-A14D33C30523}" type="pres">
      <dgm:prSet presAssocID="{A32DCB6A-3D3F-477D-89F1-017EC73A9538}" presName="Name30" presStyleCnt="0"/>
      <dgm:spPr/>
      <dgm:t>
        <a:bodyPr/>
        <a:lstStyle/>
        <a:p>
          <a:endParaRPr lang="en-US"/>
        </a:p>
      </dgm:t>
    </dgm:pt>
    <dgm:pt modelId="{5031A45F-7963-4A21-95BB-8C238A423DBC}" type="pres">
      <dgm:prSet presAssocID="{A32DCB6A-3D3F-477D-89F1-017EC73A9538}" presName="level2Shape" presStyleLbl="node2" presStyleIdx="1" presStyleCnt="5" custScaleX="121869" custScaleY="157639" custLinFactNeighborX="52201" custLinFactNeighborY="-13970"/>
      <dgm:spPr/>
      <dgm:t>
        <a:bodyPr/>
        <a:lstStyle/>
        <a:p>
          <a:endParaRPr lang="en-US"/>
        </a:p>
      </dgm:t>
    </dgm:pt>
    <dgm:pt modelId="{70B9B0B0-47FC-4B73-AD56-2E2DAD774878}" type="pres">
      <dgm:prSet presAssocID="{A32DCB6A-3D3F-477D-89F1-017EC73A9538}" presName="hierChild3" presStyleCnt="0"/>
      <dgm:spPr/>
      <dgm:t>
        <a:bodyPr/>
        <a:lstStyle/>
        <a:p>
          <a:endParaRPr lang="en-US"/>
        </a:p>
      </dgm:t>
    </dgm:pt>
    <dgm:pt modelId="{3FF76A22-E5B2-45D0-BEF5-D0A5DF5F8CAF}" type="pres">
      <dgm:prSet presAssocID="{C4AE2BB2-32D2-4CE3-A5A1-9FD226B32315}" presName="Name25" presStyleLbl="parChTrans1D3" presStyleIdx="2" presStyleCnt="6"/>
      <dgm:spPr/>
      <dgm:t>
        <a:bodyPr/>
        <a:lstStyle/>
        <a:p>
          <a:endParaRPr lang="en-US"/>
        </a:p>
      </dgm:t>
    </dgm:pt>
    <dgm:pt modelId="{AA4FE211-B497-45F4-8E4E-96FB27B396B3}" type="pres">
      <dgm:prSet presAssocID="{C4AE2BB2-32D2-4CE3-A5A1-9FD226B32315}" presName="connTx" presStyleLbl="parChTrans1D3" presStyleIdx="2" presStyleCnt="6"/>
      <dgm:spPr/>
      <dgm:t>
        <a:bodyPr/>
        <a:lstStyle/>
        <a:p>
          <a:endParaRPr lang="en-US"/>
        </a:p>
      </dgm:t>
    </dgm:pt>
    <dgm:pt modelId="{D41E3DE9-CA27-4694-9030-0542A7B2AFDF}" type="pres">
      <dgm:prSet presAssocID="{0FE24660-E581-4908-B118-F9712DE79F4C}" presName="Name30" presStyleCnt="0"/>
      <dgm:spPr/>
      <dgm:t>
        <a:bodyPr/>
        <a:lstStyle/>
        <a:p>
          <a:endParaRPr lang="en-US"/>
        </a:p>
      </dgm:t>
    </dgm:pt>
    <dgm:pt modelId="{DEC78C59-F5A2-467D-A332-691D55DEBCF0}" type="pres">
      <dgm:prSet presAssocID="{0FE24660-E581-4908-B118-F9712DE79F4C}" presName="level2Shape" presStyleLbl="node3" presStyleIdx="2" presStyleCnt="6" custLinFactX="42539" custLinFactNeighborX="100000" custLinFactNeighborY="24967"/>
      <dgm:spPr/>
      <dgm:t>
        <a:bodyPr/>
        <a:lstStyle/>
        <a:p>
          <a:endParaRPr lang="en-US"/>
        </a:p>
      </dgm:t>
    </dgm:pt>
    <dgm:pt modelId="{8AC21DAF-098A-42C2-B82B-1F4AC47EE16C}" type="pres">
      <dgm:prSet presAssocID="{0FE24660-E581-4908-B118-F9712DE79F4C}" presName="hierChild3" presStyleCnt="0"/>
      <dgm:spPr/>
      <dgm:t>
        <a:bodyPr/>
        <a:lstStyle/>
        <a:p>
          <a:endParaRPr lang="en-US"/>
        </a:p>
      </dgm:t>
    </dgm:pt>
    <dgm:pt modelId="{F620613A-63F4-4574-9505-71B8E95E07DC}" type="pres">
      <dgm:prSet presAssocID="{63B9D7BB-CE00-4577-ABBC-D9371BB8B61A}" presName="Name25" presStyleLbl="parChTrans1D2" presStyleIdx="2" presStyleCnt="5"/>
      <dgm:spPr/>
      <dgm:t>
        <a:bodyPr/>
        <a:lstStyle/>
        <a:p>
          <a:endParaRPr lang="en-US"/>
        </a:p>
      </dgm:t>
    </dgm:pt>
    <dgm:pt modelId="{4BF43DF2-D66B-4C03-80F4-A7E291C2E947}" type="pres">
      <dgm:prSet presAssocID="{63B9D7BB-CE00-4577-ABBC-D9371BB8B61A}" presName="connTx" presStyleLbl="parChTrans1D2" presStyleIdx="2" presStyleCnt="5"/>
      <dgm:spPr/>
      <dgm:t>
        <a:bodyPr/>
        <a:lstStyle/>
        <a:p>
          <a:endParaRPr lang="en-US"/>
        </a:p>
      </dgm:t>
    </dgm:pt>
    <dgm:pt modelId="{72AE0017-5D53-4F5A-B84A-C2A7D3BC68B7}" type="pres">
      <dgm:prSet presAssocID="{7099CD57-A6B0-4DDB-A5EA-DB51DC9A444A}" presName="Name30" presStyleCnt="0"/>
      <dgm:spPr/>
      <dgm:t>
        <a:bodyPr/>
        <a:lstStyle/>
        <a:p>
          <a:endParaRPr lang="en-US"/>
        </a:p>
      </dgm:t>
    </dgm:pt>
    <dgm:pt modelId="{FADA6CA6-05BA-4AA3-847A-A6186F40493E}" type="pres">
      <dgm:prSet presAssocID="{7099CD57-A6B0-4DDB-A5EA-DB51DC9A444A}" presName="level2Shape" presStyleLbl="node2" presStyleIdx="2" presStyleCnt="5" custLinFactNeighborX="51622" custLinFactNeighborY="58383"/>
      <dgm:spPr/>
      <dgm:t>
        <a:bodyPr/>
        <a:lstStyle/>
        <a:p>
          <a:endParaRPr lang="en-US"/>
        </a:p>
      </dgm:t>
    </dgm:pt>
    <dgm:pt modelId="{D671EA03-77EF-4FC1-AE4B-B3CEE89B79EB}" type="pres">
      <dgm:prSet presAssocID="{7099CD57-A6B0-4DDB-A5EA-DB51DC9A444A}" presName="hierChild3" presStyleCnt="0"/>
      <dgm:spPr/>
      <dgm:t>
        <a:bodyPr/>
        <a:lstStyle/>
        <a:p>
          <a:endParaRPr lang="en-US"/>
        </a:p>
      </dgm:t>
    </dgm:pt>
    <dgm:pt modelId="{38A65A72-34B1-4DA8-90D7-317ADCB0A973}" type="pres">
      <dgm:prSet presAssocID="{DFBED6BE-0246-42F8-A50C-C2163A53E12D}" presName="Name25" presStyleLbl="parChTrans1D3" presStyleIdx="3" presStyleCnt="6"/>
      <dgm:spPr/>
      <dgm:t>
        <a:bodyPr/>
        <a:lstStyle/>
        <a:p>
          <a:endParaRPr lang="en-US"/>
        </a:p>
      </dgm:t>
    </dgm:pt>
    <dgm:pt modelId="{1BB38498-8858-4C62-B12F-15B6D5623265}" type="pres">
      <dgm:prSet presAssocID="{DFBED6BE-0246-42F8-A50C-C2163A53E12D}" presName="connTx" presStyleLbl="parChTrans1D3" presStyleIdx="3" presStyleCnt="6"/>
      <dgm:spPr/>
      <dgm:t>
        <a:bodyPr/>
        <a:lstStyle/>
        <a:p>
          <a:endParaRPr lang="en-US"/>
        </a:p>
      </dgm:t>
    </dgm:pt>
    <dgm:pt modelId="{5A0B7C4C-CEA9-440B-B556-C249AB0935B6}" type="pres">
      <dgm:prSet presAssocID="{E89B0FC8-CF89-41EB-99DE-EFF3DCB0617B}" presName="Name30" presStyleCnt="0"/>
      <dgm:spPr/>
      <dgm:t>
        <a:bodyPr/>
        <a:lstStyle/>
        <a:p>
          <a:endParaRPr lang="en-US"/>
        </a:p>
      </dgm:t>
    </dgm:pt>
    <dgm:pt modelId="{36EA2D72-085E-4709-A652-CF4D3D1F5890}" type="pres">
      <dgm:prSet presAssocID="{E89B0FC8-CF89-41EB-99DE-EFF3DCB0617B}" presName="level2Shape" presStyleLbl="node3" presStyleIdx="3" presStyleCnt="6" custLinFactX="2059" custLinFactNeighborX="100000" custLinFactNeighborY="95765"/>
      <dgm:spPr/>
      <dgm:t>
        <a:bodyPr/>
        <a:lstStyle/>
        <a:p>
          <a:endParaRPr lang="en-US"/>
        </a:p>
      </dgm:t>
    </dgm:pt>
    <dgm:pt modelId="{E7CC570D-EF81-4A1F-AAAE-9973A47A7959}" type="pres">
      <dgm:prSet presAssocID="{E89B0FC8-CF89-41EB-99DE-EFF3DCB0617B}" presName="hierChild3" presStyleCnt="0"/>
      <dgm:spPr/>
      <dgm:t>
        <a:bodyPr/>
        <a:lstStyle/>
        <a:p>
          <a:endParaRPr lang="en-US"/>
        </a:p>
      </dgm:t>
    </dgm:pt>
    <dgm:pt modelId="{33D2D533-8FF3-4ABF-BAED-2268EE40D0F3}" type="pres">
      <dgm:prSet presAssocID="{BAE6611F-42DE-4CC0-91F6-0698A54DF8E8}" presName="Name25" presStyleLbl="parChTrans1D2" presStyleIdx="3" presStyleCnt="5"/>
      <dgm:spPr/>
      <dgm:t>
        <a:bodyPr/>
        <a:lstStyle/>
        <a:p>
          <a:endParaRPr lang="en-US"/>
        </a:p>
      </dgm:t>
    </dgm:pt>
    <dgm:pt modelId="{B697F7E8-DDD2-46AA-962F-BFB9BC0BAD61}" type="pres">
      <dgm:prSet presAssocID="{BAE6611F-42DE-4CC0-91F6-0698A54DF8E8}" presName="connTx" presStyleLbl="parChTrans1D2" presStyleIdx="3" presStyleCnt="5"/>
      <dgm:spPr/>
      <dgm:t>
        <a:bodyPr/>
        <a:lstStyle/>
        <a:p>
          <a:endParaRPr lang="en-US"/>
        </a:p>
      </dgm:t>
    </dgm:pt>
    <dgm:pt modelId="{208A0338-3B00-4CF5-962E-A8468623CAE6}" type="pres">
      <dgm:prSet presAssocID="{350AA4BB-50AE-4F71-A89A-1EA34DE5D41A}" presName="Name30" presStyleCnt="0"/>
      <dgm:spPr/>
      <dgm:t>
        <a:bodyPr/>
        <a:lstStyle/>
        <a:p>
          <a:endParaRPr lang="en-US"/>
        </a:p>
      </dgm:t>
    </dgm:pt>
    <dgm:pt modelId="{8E3C9B4C-4304-42C3-9FB2-99EFDD8D7E4A}" type="pres">
      <dgm:prSet presAssocID="{350AA4BB-50AE-4F71-A89A-1EA34DE5D41A}" presName="level2Shape" presStyleLbl="node2" presStyleIdx="3" presStyleCnt="5" custLinFactY="24240" custLinFactNeighborX="50923" custLinFactNeighborY="100000"/>
      <dgm:spPr/>
      <dgm:t>
        <a:bodyPr/>
        <a:lstStyle/>
        <a:p>
          <a:endParaRPr lang="en-US"/>
        </a:p>
      </dgm:t>
    </dgm:pt>
    <dgm:pt modelId="{0242630D-BA0D-491D-A0D0-964EAF7FD64B}" type="pres">
      <dgm:prSet presAssocID="{350AA4BB-50AE-4F71-A89A-1EA34DE5D41A}" presName="hierChild3" presStyleCnt="0"/>
      <dgm:spPr/>
      <dgm:t>
        <a:bodyPr/>
        <a:lstStyle/>
        <a:p>
          <a:endParaRPr lang="en-US"/>
        </a:p>
      </dgm:t>
    </dgm:pt>
    <dgm:pt modelId="{A5B9F966-99A3-4AEE-8D38-298D331EBF22}" type="pres">
      <dgm:prSet presAssocID="{39BEF69F-BC6D-4DA2-B7EB-A9630DE66C8B}" presName="Name25" presStyleLbl="parChTrans1D3" presStyleIdx="4" presStyleCnt="6"/>
      <dgm:spPr/>
      <dgm:t>
        <a:bodyPr/>
        <a:lstStyle/>
        <a:p>
          <a:endParaRPr lang="en-US"/>
        </a:p>
      </dgm:t>
    </dgm:pt>
    <dgm:pt modelId="{6454365C-223C-404F-92C0-69E21C2A6E86}" type="pres">
      <dgm:prSet presAssocID="{39BEF69F-BC6D-4DA2-B7EB-A9630DE66C8B}" presName="connTx" presStyleLbl="parChTrans1D3" presStyleIdx="4" presStyleCnt="6"/>
      <dgm:spPr/>
      <dgm:t>
        <a:bodyPr/>
        <a:lstStyle/>
        <a:p>
          <a:endParaRPr lang="en-US"/>
        </a:p>
      </dgm:t>
    </dgm:pt>
    <dgm:pt modelId="{AA2939F8-6374-423E-8A8D-7C3580252197}" type="pres">
      <dgm:prSet presAssocID="{1EC46D87-23EB-49CB-A07E-2C3436A416DF}" presName="Name30" presStyleCnt="0"/>
      <dgm:spPr/>
      <dgm:t>
        <a:bodyPr/>
        <a:lstStyle/>
        <a:p>
          <a:endParaRPr lang="en-US"/>
        </a:p>
      </dgm:t>
    </dgm:pt>
    <dgm:pt modelId="{9073D231-D073-47BB-AEF2-29DA81E99A3D}" type="pres">
      <dgm:prSet presAssocID="{1EC46D87-23EB-49CB-A07E-2C3436A416DF}" presName="level2Shape" presStyleLbl="node3" presStyleIdx="4" presStyleCnt="6" custLinFactX="36677" custLinFactY="59263" custLinFactNeighborX="100000" custLinFactNeighborY="100000"/>
      <dgm:spPr/>
      <dgm:t>
        <a:bodyPr/>
        <a:lstStyle/>
        <a:p>
          <a:endParaRPr lang="en-US"/>
        </a:p>
      </dgm:t>
    </dgm:pt>
    <dgm:pt modelId="{6FB45DA4-4710-4979-8592-23360C436092}" type="pres">
      <dgm:prSet presAssocID="{1EC46D87-23EB-49CB-A07E-2C3436A416DF}" presName="hierChild3" presStyleCnt="0"/>
      <dgm:spPr/>
      <dgm:t>
        <a:bodyPr/>
        <a:lstStyle/>
        <a:p>
          <a:endParaRPr lang="en-US"/>
        </a:p>
      </dgm:t>
    </dgm:pt>
    <dgm:pt modelId="{41DF85FC-F004-4A8A-B279-40FEFE79B681}" type="pres">
      <dgm:prSet presAssocID="{80222FB0-8537-4CC6-AD32-2EB083FD4BCE}" presName="Name25" presStyleLbl="parChTrans1D2" presStyleIdx="4" presStyleCnt="5"/>
      <dgm:spPr/>
      <dgm:t>
        <a:bodyPr/>
        <a:lstStyle/>
        <a:p>
          <a:endParaRPr lang="en-US"/>
        </a:p>
      </dgm:t>
    </dgm:pt>
    <dgm:pt modelId="{5C7384A8-3786-4701-A2CA-691A6F3A1085}" type="pres">
      <dgm:prSet presAssocID="{80222FB0-8537-4CC6-AD32-2EB083FD4BCE}" presName="connTx" presStyleLbl="parChTrans1D2" presStyleIdx="4" presStyleCnt="5"/>
      <dgm:spPr/>
      <dgm:t>
        <a:bodyPr/>
        <a:lstStyle/>
        <a:p>
          <a:endParaRPr lang="en-US"/>
        </a:p>
      </dgm:t>
    </dgm:pt>
    <dgm:pt modelId="{92D91C6E-CC8A-4DBA-B997-A905EDC31C1D}" type="pres">
      <dgm:prSet presAssocID="{71707B81-E815-4DC4-83DD-3704E375A268}" presName="Name30" presStyleCnt="0"/>
      <dgm:spPr/>
      <dgm:t>
        <a:bodyPr/>
        <a:lstStyle/>
        <a:p>
          <a:endParaRPr lang="en-US"/>
        </a:p>
      </dgm:t>
    </dgm:pt>
    <dgm:pt modelId="{02482BE2-16C0-4836-8A41-019DF0B506D8}" type="pres">
      <dgm:prSet presAssocID="{71707B81-E815-4DC4-83DD-3704E375A268}" presName="level2Shape" presStyleLbl="node2" presStyleIdx="4" presStyleCnt="5" custLinFactY="-300000" custLinFactNeighborX="53974" custLinFactNeighborY="-305452"/>
      <dgm:spPr/>
      <dgm:t>
        <a:bodyPr/>
        <a:lstStyle/>
        <a:p>
          <a:endParaRPr lang="en-US"/>
        </a:p>
      </dgm:t>
    </dgm:pt>
    <dgm:pt modelId="{FBC3B2DB-DB01-4AE8-AE3A-BE3091026615}" type="pres">
      <dgm:prSet presAssocID="{71707B81-E815-4DC4-83DD-3704E375A268}" presName="hierChild3" presStyleCnt="0"/>
      <dgm:spPr/>
      <dgm:t>
        <a:bodyPr/>
        <a:lstStyle/>
        <a:p>
          <a:endParaRPr lang="en-US"/>
        </a:p>
      </dgm:t>
    </dgm:pt>
    <dgm:pt modelId="{A4F9E50D-26A2-4F67-9F7A-7A5E8A44D206}" type="pres">
      <dgm:prSet presAssocID="{6149EAB6-1B8F-415B-BC86-9DE1E463A525}" presName="Name25" presStyleLbl="parChTrans1D3" presStyleIdx="5" presStyleCnt="6"/>
      <dgm:spPr/>
      <dgm:t>
        <a:bodyPr/>
        <a:lstStyle/>
        <a:p>
          <a:endParaRPr lang="en-US"/>
        </a:p>
      </dgm:t>
    </dgm:pt>
    <dgm:pt modelId="{7A2957AE-DB75-42AD-A223-5B5CD46CFA36}" type="pres">
      <dgm:prSet presAssocID="{6149EAB6-1B8F-415B-BC86-9DE1E463A525}" presName="connTx" presStyleLbl="parChTrans1D3" presStyleIdx="5" presStyleCnt="6"/>
      <dgm:spPr/>
      <dgm:t>
        <a:bodyPr/>
        <a:lstStyle/>
        <a:p>
          <a:endParaRPr lang="en-US"/>
        </a:p>
      </dgm:t>
    </dgm:pt>
    <dgm:pt modelId="{0E74631C-F8FC-4829-B728-CEC6355B48C4}" type="pres">
      <dgm:prSet presAssocID="{0A13730F-A6F5-49C1-AEE9-CE62BFDF53EA}" presName="Name30" presStyleCnt="0"/>
      <dgm:spPr/>
      <dgm:t>
        <a:bodyPr/>
        <a:lstStyle/>
        <a:p>
          <a:endParaRPr lang="en-US"/>
        </a:p>
      </dgm:t>
    </dgm:pt>
    <dgm:pt modelId="{1A48856F-A9A4-4CFE-B74D-B708CF1D5A97}" type="pres">
      <dgm:prSet presAssocID="{0A13730F-A6F5-49C1-AEE9-CE62BFDF53EA}" presName="level2Shape" presStyleLbl="node3" presStyleIdx="5" presStyleCnt="6" custLinFactX="44901" custLinFactY="-200000" custLinFactNeighborX="100000" custLinFactNeighborY="-260121"/>
      <dgm:spPr/>
      <dgm:t>
        <a:bodyPr/>
        <a:lstStyle/>
        <a:p>
          <a:endParaRPr lang="en-US"/>
        </a:p>
      </dgm:t>
    </dgm:pt>
    <dgm:pt modelId="{86EDF12F-CF15-408A-B241-3820C45EF604}" type="pres">
      <dgm:prSet presAssocID="{0A13730F-A6F5-49C1-AEE9-CE62BFDF53EA}" presName="hierChild3" presStyleCnt="0"/>
      <dgm:spPr/>
      <dgm:t>
        <a:bodyPr/>
        <a:lstStyle/>
        <a:p>
          <a:endParaRPr lang="en-US"/>
        </a:p>
      </dgm:t>
    </dgm:pt>
    <dgm:pt modelId="{B1ADA6B3-B62F-40C3-87C1-9F8E9685E1D2}" type="pres">
      <dgm:prSet presAssocID="{6331E674-3F62-4D40-A49D-53C31B365F78}" presName="bgShapesFlow" presStyleCnt="0"/>
      <dgm:spPr/>
      <dgm:t>
        <a:bodyPr/>
        <a:lstStyle/>
        <a:p>
          <a:endParaRPr lang="en-US"/>
        </a:p>
      </dgm:t>
    </dgm:pt>
    <dgm:pt modelId="{152FB371-598D-41B9-AF02-930457C88F09}" type="pres">
      <dgm:prSet presAssocID="{F2F1DB9D-B032-4690-A5A8-102CD02B2D94}" presName="rectComp" presStyleCnt="0"/>
      <dgm:spPr/>
      <dgm:t>
        <a:bodyPr/>
        <a:lstStyle/>
        <a:p>
          <a:endParaRPr lang="en-US"/>
        </a:p>
      </dgm:t>
    </dgm:pt>
    <dgm:pt modelId="{3C74C47B-52E7-4864-9BBE-E84F2342F9C5}" type="pres">
      <dgm:prSet presAssocID="{F2F1DB9D-B032-4690-A5A8-102CD02B2D94}" presName="bgRect" presStyleLbl="bgShp" presStyleIdx="0" presStyleCnt="3" custScaleX="157672" custLinFactNeighborX="-17083"/>
      <dgm:spPr/>
      <dgm:t>
        <a:bodyPr/>
        <a:lstStyle/>
        <a:p>
          <a:endParaRPr lang="en-US"/>
        </a:p>
      </dgm:t>
    </dgm:pt>
    <dgm:pt modelId="{8145CB27-6343-4D12-99F4-E8FCE49FB3EF}" type="pres">
      <dgm:prSet presAssocID="{F2F1DB9D-B032-4690-A5A8-102CD02B2D94}" presName="bgRectTx" presStyleLbl="bgShp" presStyleIdx="0" presStyleCnt="3">
        <dgm:presLayoutVars>
          <dgm:bulletEnabled val="1"/>
        </dgm:presLayoutVars>
      </dgm:prSet>
      <dgm:spPr/>
      <dgm:t>
        <a:bodyPr/>
        <a:lstStyle/>
        <a:p>
          <a:endParaRPr lang="en-US"/>
        </a:p>
      </dgm:t>
    </dgm:pt>
    <dgm:pt modelId="{46CD752D-E05A-4CEF-903E-8CD49FC59E06}" type="pres">
      <dgm:prSet presAssocID="{F2F1DB9D-B032-4690-A5A8-102CD02B2D94}" presName="spComp" presStyleCnt="0"/>
      <dgm:spPr/>
      <dgm:t>
        <a:bodyPr/>
        <a:lstStyle/>
        <a:p>
          <a:endParaRPr lang="en-US"/>
        </a:p>
      </dgm:t>
    </dgm:pt>
    <dgm:pt modelId="{36753204-D97A-4B40-AC86-D44716FD393C}" type="pres">
      <dgm:prSet presAssocID="{F2F1DB9D-B032-4690-A5A8-102CD02B2D94}" presName="hSp" presStyleCnt="0"/>
      <dgm:spPr/>
      <dgm:t>
        <a:bodyPr/>
        <a:lstStyle/>
        <a:p>
          <a:endParaRPr lang="en-US"/>
        </a:p>
      </dgm:t>
    </dgm:pt>
    <dgm:pt modelId="{5E181F38-432B-4518-BEE5-5176A1FAF92C}" type="pres">
      <dgm:prSet presAssocID="{2F3C1C66-9A14-47FB-99B0-644B3F2C739C}" presName="rectComp" presStyleCnt="0"/>
      <dgm:spPr/>
      <dgm:t>
        <a:bodyPr/>
        <a:lstStyle/>
        <a:p>
          <a:endParaRPr lang="en-US"/>
        </a:p>
      </dgm:t>
    </dgm:pt>
    <dgm:pt modelId="{5457CE16-401B-4C28-9FC2-F54E3311E50C}" type="pres">
      <dgm:prSet presAssocID="{2F3C1C66-9A14-47FB-99B0-644B3F2C739C}" presName="bgRect" presStyleLbl="bgShp" presStyleIdx="1" presStyleCnt="3" custScaleX="163130" custLinFactNeighborX="-1010"/>
      <dgm:spPr/>
      <dgm:t>
        <a:bodyPr/>
        <a:lstStyle/>
        <a:p>
          <a:endParaRPr lang="en-US"/>
        </a:p>
      </dgm:t>
    </dgm:pt>
    <dgm:pt modelId="{6E9A28C9-FFC9-49D2-9922-5F0F3939F555}" type="pres">
      <dgm:prSet presAssocID="{2F3C1C66-9A14-47FB-99B0-644B3F2C739C}" presName="bgRectTx" presStyleLbl="bgShp" presStyleIdx="1" presStyleCnt="3">
        <dgm:presLayoutVars>
          <dgm:bulletEnabled val="1"/>
        </dgm:presLayoutVars>
      </dgm:prSet>
      <dgm:spPr/>
      <dgm:t>
        <a:bodyPr/>
        <a:lstStyle/>
        <a:p>
          <a:endParaRPr lang="en-US"/>
        </a:p>
      </dgm:t>
    </dgm:pt>
    <dgm:pt modelId="{C917E3D8-9956-4657-B546-4F14416A23B1}" type="pres">
      <dgm:prSet presAssocID="{2F3C1C66-9A14-47FB-99B0-644B3F2C739C}" presName="spComp" presStyleCnt="0"/>
      <dgm:spPr/>
      <dgm:t>
        <a:bodyPr/>
        <a:lstStyle/>
        <a:p>
          <a:endParaRPr lang="en-US"/>
        </a:p>
      </dgm:t>
    </dgm:pt>
    <dgm:pt modelId="{24545F75-CB38-4316-84B3-066D899EEFCE}" type="pres">
      <dgm:prSet presAssocID="{2F3C1C66-9A14-47FB-99B0-644B3F2C739C}" presName="hSp" presStyleCnt="0"/>
      <dgm:spPr/>
      <dgm:t>
        <a:bodyPr/>
        <a:lstStyle/>
        <a:p>
          <a:endParaRPr lang="en-US"/>
        </a:p>
      </dgm:t>
    </dgm:pt>
    <dgm:pt modelId="{6878742D-EBFB-497A-90C2-52E5E68E898D}" type="pres">
      <dgm:prSet presAssocID="{327BD467-84B5-47E4-B73A-99EB0E1D253A}" presName="rectComp" presStyleCnt="0"/>
      <dgm:spPr/>
      <dgm:t>
        <a:bodyPr/>
        <a:lstStyle/>
        <a:p>
          <a:endParaRPr lang="en-US"/>
        </a:p>
      </dgm:t>
    </dgm:pt>
    <dgm:pt modelId="{04BD06BC-F671-44B3-A16D-E6AD8AFB7EB8}" type="pres">
      <dgm:prSet presAssocID="{327BD467-84B5-47E4-B73A-99EB0E1D253A}" presName="bgRect" presStyleLbl="bgShp" presStyleIdx="2" presStyleCnt="3" custScaleX="199456" custLinFactNeighborX="11087"/>
      <dgm:spPr/>
      <dgm:t>
        <a:bodyPr/>
        <a:lstStyle/>
        <a:p>
          <a:endParaRPr lang="en-US"/>
        </a:p>
      </dgm:t>
    </dgm:pt>
    <dgm:pt modelId="{253DDF84-A779-486D-818A-B8BEC092D3CE}" type="pres">
      <dgm:prSet presAssocID="{327BD467-84B5-47E4-B73A-99EB0E1D253A}" presName="bgRectTx" presStyleLbl="bgShp" presStyleIdx="2" presStyleCnt="3">
        <dgm:presLayoutVars>
          <dgm:bulletEnabled val="1"/>
        </dgm:presLayoutVars>
      </dgm:prSet>
      <dgm:spPr/>
      <dgm:t>
        <a:bodyPr/>
        <a:lstStyle/>
        <a:p>
          <a:endParaRPr lang="en-US"/>
        </a:p>
      </dgm:t>
    </dgm:pt>
  </dgm:ptLst>
  <dgm:cxnLst>
    <dgm:cxn modelId="{C2A194AF-FDA5-4CCF-A4E5-961ECD181C07}" type="presOf" srcId="{0FE24660-E581-4908-B118-F9712DE79F4C}" destId="{DEC78C59-F5A2-467D-A332-691D55DEBCF0}" srcOrd="0" destOrd="0" presId="urn:microsoft.com/office/officeart/2005/8/layout/hierarchy5"/>
    <dgm:cxn modelId="{3B258594-D6B9-447E-9583-BEB43CDC43A8}" type="presOf" srcId="{09B4BBD6-53CF-439C-B1C4-1458B0619730}" destId="{E07DD7CB-DF0C-469D-9335-3FFD783843BD}" srcOrd="0" destOrd="0" presId="urn:microsoft.com/office/officeart/2005/8/layout/hierarchy5"/>
    <dgm:cxn modelId="{490020BB-C1A6-4CCE-82BA-A16D746CC04B}" type="presOf" srcId="{BAE6611F-42DE-4CC0-91F6-0698A54DF8E8}" destId="{33D2D533-8FF3-4ABF-BAED-2268EE40D0F3}" srcOrd="0" destOrd="0" presId="urn:microsoft.com/office/officeart/2005/8/layout/hierarchy5"/>
    <dgm:cxn modelId="{9ABEB2EC-65F7-42A2-B973-0B22934739FB}" srcId="{92320917-AA1F-4ED6-AD85-A2F065D684BE}" destId="{B4EFC207-A6A8-4692-A3AF-8E725BDEF777}" srcOrd="0" destOrd="0" parTransId="{86CE0C4E-83E1-4619-875E-4D46249948F3}" sibTransId="{06A9B311-39E5-4377-B4AA-E184204DCF38}"/>
    <dgm:cxn modelId="{A0DD47B9-94BE-4891-AA53-E5F6753F710E}" type="presOf" srcId="{D59EC379-D2BD-4391-AD94-28BF9F19F5C1}" destId="{8B8BE60B-933F-4A19-BE3A-7C3262F96063}" srcOrd="0" destOrd="0" presId="urn:microsoft.com/office/officeart/2005/8/layout/hierarchy5"/>
    <dgm:cxn modelId="{35257BC7-D8F6-4BDA-913E-92D0A4E66888}" type="presOf" srcId="{0A13730F-A6F5-49C1-AEE9-CE62BFDF53EA}" destId="{1A48856F-A9A4-4CFE-B74D-B708CF1D5A97}" srcOrd="0" destOrd="0" presId="urn:microsoft.com/office/officeart/2005/8/layout/hierarchy5"/>
    <dgm:cxn modelId="{73DB0AC0-A070-45F7-99DD-5E46D4289C09}" type="presOf" srcId="{86CE0C4E-83E1-4619-875E-4D46249948F3}" destId="{A0599F8E-A5BE-4A08-98D4-4BD59BF2EE10}" srcOrd="1" destOrd="0" presId="urn:microsoft.com/office/officeart/2005/8/layout/hierarchy5"/>
    <dgm:cxn modelId="{694DB481-DD7F-4E68-BE72-61B475E30FD1}" type="presOf" srcId="{6149EAB6-1B8F-415B-BC86-9DE1E463A525}" destId="{7A2957AE-DB75-42AD-A223-5B5CD46CFA36}" srcOrd="1" destOrd="0" presId="urn:microsoft.com/office/officeart/2005/8/layout/hierarchy5"/>
    <dgm:cxn modelId="{5705F1D7-68A0-481A-B5CF-F4EA5250B55F}" type="presOf" srcId="{350AA4BB-50AE-4F71-A89A-1EA34DE5D41A}" destId="{8E3C9B4C-4304-42C3-9FB2-99EFDD8D7E4A}" srcOrd="0" destOrd="0" presId="urn:microsoft.com/office/officeart/2005/8/layout/hierarchy5"/>
    <dgm:cxn modelId="{770E5B10-F455-4960-A208-6C4E41F64291}" type="presOf" srcId="{7099CD57-A6B0-4DDB-A5EA-DB51DC9A444A}" destId="{FADA6CA6-05BA-4AA3-847A-A6186F40493E}" srcOrd="0" destOrd="0" presId="urn:microsoft.com/office/officeart/2005/8/layout/hierarchy5"/>
    <dgm:cxn modelId="{03F03036-538F-4C0B-AE91-B9B637006CC9}" type="presOf" srcId="{39BEF69F-BC6D-4DA2-B7EB-A9630DE66C8B}" destId="{6454365C-223C-404F-92C0-69E21C2A6E86}" srcOrd="1" destOrd="0" presId="urn:microsoft.com/office/officeart/2005/8/layout/hierarchy5"/>
    <dgm:cxn modelId="{BA51239A-3DF0-4276-B6F3-86D055728A68}" type="presOf" srcId="{33675A86-E504-4C8B-AD36-FBDAE389341D}" destId="{B09F8E3F-6D5C-453B-9A21-45072B77B437}" srcOrd="0" destOrd="0" presId="urn:microsoft.com/office/officeart/2005/8/layout/hierarchy5"/>
    <dgm:cxn modelId="{A7BDD81A-F0EA-473D-B1A8-B97A599BC827}" srcId="{6331E674-3F62-4D40-A49D-53C31B365F78}" destId="{D59EC379-D2BD-4391-AD94-28BF9F19F5C1}" srcOrd="0" destOrd="0" parTransId="{74C456E4-86A0-46D7-A6D6-FCC88E75D16A}" sibTransId="{93C93442-1194-47BD-9271-93B8906370AE}"/>
    <dgm:cxn modelId="{88678E89-5ED3-4041-A29D-3204BA6A82C3}" type="presOf" srcId="{92320917-AA1F-4ED6-AD85-A2F065D684BE}" destId="{175FAB3A-EB00-4023-A29C-B6784A2D1A95}" srcOrd="0" destOrd="0" presId="urn:microsoft.com/office/officeart/2005/8/layout/hierarchy5"/>
    <dgm:cxn modelId="{A3D4A3C6-CE1E-4D6E-B072-EB48926D848C}" srcId="{D59EC379-D2BD-4391-AD94-28BF9F19F5C1}" destId="{92320917-AA1F-4ED6-AD85-A2F065D684BE}" srcOrd="0" destOrd="0" parTransId="{09B4BBD6-53CF-439C-B1C4-1458B0619730}" sibTransId="{19B029EA-E3BD-409E-958D-EED0A59843C1}"/>
    <dgm:cxn modelId="{D5CF64FB-E2E2-4C3D-917D-A891AF051553}" type="presOf" srcId="{C4AE2BB2-32D2-4CE3-A5A1-9FD226B32315}" destId="{AA4FE211-B497-45F4-8E4E-96FB27B396B3}" srcOrd="1" destOrd="0" presId="urn:microsoft.com/office/officeart/2005/8/layout/hierarchy5"/>
    <dgm:cxn modelId="{A65D591E-50F8-4354-93DA-7A2F34949C88}" type="presOf" srcId="{F2F1DB9D-B032-4690-A5A8-102CD02B2D94}" destId="{3C74C47B-52E7-4864-9BBE-E84F2342F9C5}" srcOrd="0" destOrd="0" presId="urn:microsoft.com/office/officeart/2005/8/layout/hierarchy5"/>
    <dgm:cxn modelId="{CF05FC99-64B5-4569-B2D7-A826F0AE1F71}" type="presOf" srcId="{80222FB0-8537-4CC6-AD32-2EB083FD4BCE}" destId="{41DF85FC-F004-4A8A-B279-40FEFE79B681}" srcOrd="0" destOrd="0" presId="urn:microsoft.com/office/officeart/2005/8/layout/hierarchy5"/>
    <dgm:cxn modelId="{A675FFDE-2B53-4729-B975-C53ED34007C4}" type="presOf" srcId="{09B4BBD6-53CF-439C-B1C4-1458B0619730}" destId="{20ADE334-3F2F-4DEF-84CC-0D62098996C8}" srcOrd="1" destOrd="0" presId="urn:microsoft.com/office/officeart/2005/8/layout/hierarchy5"/>
    <dgm:cxn modelId="{BBC47B98-1131-4218-AC42-FF4048B5F48E}" srcId="{6331E674-3F62-4D40-A49D-53C31B365F78}" destId="{327BD467-84B5-47E4-B73A-99EB0E1D253A}" srcOrd="3" destOrd="0" parTransId="{225EB0A7-C596-4A38-B8F1-2BB468559142}" sibTransId="{8A87AD01-E49D-478B-98B5-B5F0F6233E59}"/>
    <dgm:cxn modelId="{211D389A-B54A-4679-B767-AC1A49F67713}" type="presOf" srcId="{6331E674-3F62-4D40-A49D-53C31B365F78}" destId="{96708AB0-B6BF-490E-A5CA-A84BAD4BD0DD}" srcOrd="0" destOrd="0" presId="urn:microsoft.com/office/officeart/2005/8/layout/hierarchy5"/>
    <dgm:cxn modelId="{439828BE-13BE-4D59-AC49-D20388E2EB3E}" type="presOf" srcId="{136C9857-1114-4DF4-863E-AAA1A0F7BACC}" destId="{03A6604D-A5E1-49DC-9410-E0344802153D}" srcOrd="1" destOrd="0" presId="urn:microsoft.com/office/officeart/2005/8/layout/hierarchy5"/>
    <dgm:cxn modelId="{586E161C-FBE3-4C35-BE95-8A0380735F2D}" type="presOf" srcId="{33675A86-E504-4C8B-AD36-FBDAE389341D}" destId="{890D5CB9-7BCD-431D-AC30-E79C6AAE66C8}" srcOrd="1" destOrd="0" presId="urn:microsoft.com/office/officeart/2005/8/layout/hierarchy5"/>
    <dgm:cxn modelId="{52D979C4-DE32-4CFA-9004-5A93BDC5E2CD}" type="presOf" srcId="{136C9857-1114-4DF4-863E-AAA1A0F7BACC}" destId="{2D40DBED-C630-43C7-8CEC-F7E5CA82E315}" srcOrd="0" destOrd="0" presId="urn:microsoft.com/office/officeart/2005/8/layout/hierarchy5"/>
    <dgm:cxn modelId="{929D9851-6C37-4087-AEF7-A94487D1355C}" type="presOf" srcId="{DFBED6BE-0246-42F8-A50C-C2163A53E12D}" destId="{38A65A72-34B1-4DA8-90D7-317ADCB0A973}" srcOrd="0" destOrd="0" presId="urn:microsoft.com/office/officeart/2005/8/layout/hierarchy5"/>
    <dgm:cxn modelId="{D36DF0F1-A125-4663-BE63-34B0B790BAA7}" type="presOf" srcId="{6149EAB6-1B8F-415B-BC86-9DE1E463A525}" destId="{A4F9E50D-26A2-4F67-9F7A-7A5E8A44D206}" srcOrd="0" destOrd="0" presId="urn:microsoft.com/office/officeart/2005/8/layout/hierarchy5"/>
    <dgm:cxn modelId="{DC73F5EC-CA0F-4C51-8A43-D298E39F55B2}" type="presOf" srcId="{39BEF69F-BC6D-4DA2-B7EB-A9630DE66C8B}" destId="{A5B9F966-99A3-4AEE-8D38-298D331EBF22}" srcOrd="0" destOrd="0" presId="urn:microsoft.com/office/officeart/2005/8/layout/hierarchy5"/>
    <dgm:cxn modelId="{D37FB415-4474-4987-9BE1-A8E879A83F8F}" type="presOf" srcId="{80222FB0-8537-4CC6-AD32-2EB083FD4BCE}" destId="{5C7384A8-3786-4701-A2CA-691A6F3A1085}" srcOrd="1" destOrd="0" presId="urn:microsoft.com/office/officeart/2005/8/layout/hierarchy5"/>
    <dgm:cxn modelId="{232B35CC-1185-4BCB-89CB-68831090B414}" type="presOf" srcId="{C4AE2BB2-32D2-4CE3-A5A1-9FD226B32315}" destId="{3FF76A22-E5B2-45D0-BEF5-D0A5DF5F8CAF}" srcOrd="0" destOrd="0" presId="urn:microsoft.com/office/officeart/2005/8/layout/hierarchy5"/>
    <dgm:cxn modelId="{4CC34360-3AF1-4A73-9141-3035EA31069E}" type="presOf" srcId="{1EC46D87-23EB-49CB-A07E-2C3436A416DF}" destId="{9073D231-D073-47BB-AEF2-29DA81E99A3D}" srcOrd="0" destOrd="0" presId="urn:microsoft.com/office/officeart/2005/8/layout/hierarchy5"/>
    <dgm:cxn modelId="{8A17E471-0194-4FA5-9000-F7BFC3E4E834}" srcId="{D59EC379-D2BD-4391-AD94-28BF9F19F5C1}" destId="{71707B81-E815-4DC4-83DD-3704E375A268}" srcOrd="4" destOrd="0" parTransId="{80222FB0-8537-4CC6-AD32-2EB083FD4BCE}" sibTransId="{B7894D2D-1CB1-4ACE-A23F-69048450BE6D}"/>
    <dgm:cxn modelId="{E644A17D-54E6-4624-888B-DCB58E70316C}" type="presOf" srcId="{B20BC14F-8D88-4D2A-8A9F-685EB20AF140}" destId="{EB926C23-A5EF-434A-8269-E9D9461E66EF}" srcOrd="0" destOrd="0" presId="urn:microsoft.com/office/officeart/2005/8/layout/hierarchy5"/>
    <dgm:cxn modelId="{262BC3E9-BAAC-4A78-BA26-F9533D9F6E78}" srcId="{A32DCB6A-3D3F-477D-89F1-017EC73A9538}" destId="{0FE24660-E581-4908-B118-F9712DE79F4C}" srcOrd="0" destOrd="0" parTransId="{C4AE2BB2-32D2-4CE3-A5A1-9FD226B32315}" sibTransId="{F7F3B011-B683-4306-8F2C-081DF873A149}"/>
    <dgm:cxn modelId="{9767435C-1F7B-40F6-97DF-CA41F178F222}" type="presOf" srcId="{2F3C1C66-9A14-47FB-99B0-644B3F2C739C}" destId="{5457CE16-401B-4C28-9FC2-F54E3311E50C}" srcOrd="0" destOrd="0" presId="urn:microsoft.com/office/officeart/2005/8/layout/hierarchy5"/>
    <dgm:cxn modelId="{ACCAB3B9-4F46-4D48-B8E4-236ABE77079D}" srcId="{D59EC379-D2BD-4391-AD94-28BF9F19F5C1}" destId="{7099CD57-A6B0-4DDB-A5EA-DB51DC9A444A}" srcOrd="2" destOrd="0" parTransId="{63B9D7BB-CE00-4577-ABBC-D9371BB8B61A}" sibTransId="{2F507BAE-5DDF-42C9-9EA3-9054BFD039A7}"/>
    <dgm:cxn modelId="{62FDADFA-7451-4DE0-B0D1-270BBEC89838}" type="presOf" srcId="{63B9D7BB-CE00-4577-ABBC-D9371BB8B61A}" destId="{4BF43DF2-D66B-4C03-80F4-A7E291C2E947}" srcOrd="1" destOrd="0" presId="urn:microsoft.com/office/officeart/2005/8/layout/hierarchy5"/>
    <dgm:cxn modelId="{DCB7225A-30B6-4506-A037-C51D5390DDF5}" srcId="{D59EC379-D2BD-4391-AD94-28BF9F19F5C1}" destId="{350AA4BB-50AE-4F71-A89A-1EA34DE5D41A}" srcOrd="3" destOrd="0" parTransId="{BAE6611F-42DE-4CC0-91F6-0698A54DF8E8}" sibTransId="{C3BBCA12-8559-4249-95EB-2BA772715BED}"/>
    <dgm:cxn modelId="{AE5FE809-BF7A-4A92-BAA8-D3B304D3157F}" srcId="{71707B81-E815-4DC4-83DD-3704E375A268}" destId="{0A13730F-A6F5-49C1-AEE9-CE62BFDF53EA}" srcOrd="0" destOrd="0" parTransId="{6149EAB6-1B8F-415B-BC86-9DE1E463A525}" sibTransId="{7D45A01B-0376-4729-984A-006693A4EB40}"/>
    <dgm:cxn modelId="{AD28F351-4300-45A0-B7E8-8A1D2F7DF56D}" srcId="{6331E674-3F62-4D40-A49D-53C31B365F78}" destId="{2F3C1C66-9A14-47FB-99B0-644B3F2C739C}" srcOrd="2" destOrd="0" parTransId="{BAB281D7-4D2F-4E1F-A743-6C327EC5FAC6}" sibTransId="{9A144943-72CC-45E9-9153-6D3219A420D6}"/>
    <dgm:cxn modelId="{28AB9643-3019-4C35-ADFD-BE27526443A1}" type="presOf" srcId="{E89B0FC8-CF89-41EB-99DE-EFF3DCB0617B}" destId="{36EA2D72-085E-4709-A652-CF4D3D1F5890}" srcOrd="0" destOrd="0" presId="urn:microsoft.com/office/officeart/2005/8/layout/hierarchy5"/>
    <dgm:cxn modelId="{6CC94744-D467-4E5F-8B92-98420AD4E650}" type="presOf" srcId="{A32DCB6A-3D3F-477D-89F1-017EC73A9538}" destId="{5031A45F-7963-4A21-95BB-8C238A423DBC}" srcOrd="0" destOrd="0" presId="urn:microsoft.com/office/officeart/2005/8/layout/hierarchy5"/>
    <dgm:cxn modelId="{6696A808-9284-49F6-8950-602F990D5E1F}" type="presOf" srcId="{71707B81-E815-4DC4-83DD-3704E375A268}" destId="{02482BE2-16C0-4836-8A41-019DF0B506D8}" srcOrd="0" destOrd="0" presId="urn:microsoft.com/office/officeart/2005/8/layout/hierarchy5"/>
    <dgm:cxn modelId="{3F5BED10-8706-47AD-8285-A837B952FE8A}" type="presOf" srcId="{327BD467-84B5-47E4-B73A-99EB0E1D253A}" destId="{253DDF84-A779-486D-818A-B8BEC092D3CE}" srcOrd="1" destOrd="0" presId="urn:microsoft.com/office/officeart/2005/8/layout/hierarchy5"/>
    <dgm:cxn modelId="{9EFCBD25-FF28-417E-BE3C-EA375ACFA4EC}" srcId="{6331E674-3F62-4D40-A49D-53C31B365F78}" destId="{F2F1DB9D-B032-4690-A5A8-102CD02B2D94}" srcOrd="1" destOrd="0" parTransId="{C7A988D5-F992-472F-8E30-CA76452E826C}" sibTransId="{6FD83DE5-67C1-4C1C-9042-7F6D91FC9CD4}"/>
    <dgm:cxn modelId="{6AE31D21-A76F-4C54-B475-A07AB7F45329}" type="presOf" srcId="{86CE0C4E-83E1-4619-875E-4D46249948F3}" destId="{F2887488-1F71-4681-99A4-859DC9912C27}" srcOrd="0" destOrd="0" presId="urn:microsoft.com/office/officeart/2005/8/layout/hierarchy5"/>
    <dgm:cxn modelId="{01745BF2-6C00-496A-A7DA-C11C50A3EC6E}" type="presOf" srcId="{327BD467-84B5-47E4-B73A-99EB0E1D253A}" destId="{04BD06BC-F671-44B3-A16D-E6AD8AFB7EB8}" srcOrd="0" destOrd="0" presId="urn:microsoft.com/office/officeart/2005/8/layout/hierarchy5"/>
    <dgm:cxn modelId="{19BFE789-6F46-4E95-A749-D003C356F8CC}" type="presOf" srcId="{F2F1DB9D-B032-4690-A5A8-102CD02B2D94}" destId="{8145CB27-6343-4D12-99F4-E8FCE49FB3EF}" srcOrd="1" destOrd="0" presId="urn:microsoft.com/office/officeart/2005/8/layout/hierarchy5"/>
    <dgm:cxn modelId="{67C60099-68DF-4E52-A102-2A0DBC5F0396}" type="presOf" srcId="{63B9D7BB-CE00-4577-ABBC-D9371BB8B61A}" destId="{F620613A-63F4-4574-9505-71B8E95E07DC}" srcOrd="0" destOrd="0" presId="urn:microsoft.com/office/officeart/2005/8/layout/hierarchy5"/>
    <dgm:cxn modelId="{C957ECA8-0D53-42DC-87AA-28F75E039726}" type="presOf" srcId="{B4EFC207-A6A8-4692-A3AF-8E725BDEF777}" destId="{E88A8F41-8D3A-4E89-BB83-C002D3B7D7FE}" srcOrd="0" destOrd="0" presId="urn:microsoft.com/office/officeart/2005/8/layout/hierarchy5"/>
    <dgm:cxn modelId="{189C0F08-757C-400D-A85B-8A2D4E9E3205}" srcId="{D59EC379-D2BD-4391-AD94-28BF9F19F5C1}" destId="{A32DCB6A-3D3F-477D-89F1-017EC73A9538}" srcOrd="1" destOrd="0" parTransId="{33675A86-E504-4C8B-AD36-FBDAE389341D}" sibTransId="{C1D4735E-0667-4356-9EB7-91CEFDD0C474}"/>
    <dgm:cxn modelId="{36C81139-876D-419C-B085-444628CC6543}" type="presOf" srcId="{DFBED6BE-0246-42F8-A50C-C2163A53E12D}" destId="{1BB38498-8858-4C62-B12F-15B6D5623265}" srcOrd="1" destOrd="0" presId="urn:microsoft.com/office/officeart/2005/8/layout/hierarchy5"/>
    <dgm:cxn modelId="{7F40A736-F737-43AE-BBE1-4706E57661C8}" srcId="{92320917-AA1F-4ED6-AD85-A2F065D684BE}" destId="{B20BC14F-8D88-4D2A-8A9F-685EB20AF140}" srcOrd="1" destOrd="0" parTransId="{136C9857-1114-4DF4-863E-AAA1A0F7BACC}" sibTransId="{287FBA12-9357-4F67-81D9-B1148D65B948}"/>
    <dgm:cxn modelId="{1E0D4768-761F-42C3-A0F5-C1B1DD950A4B}" srcId="{7099CD57-A6B0-4DDB-A5EA-DB51DC9A444A}" destId="{E89B0FC8-CF89-41EB-99DE-EFF3DCB0617B}" srcOrd="0" destOrd="0" parTransId="{DFBED6BE-0246-42F8-A50C-C2163A53E12D}" sibTransId="{64B3C8D8-98B6-4635-9CE1-645AE5931006}"/>
    <dgm:cxn modelId="{704E2546-74CD-4783-9890-B75820E59401}" srcId="{350AA4BB-50AE-4F71-A89A-1EA34DE5D41A}" destId="{1EC46D87-23EB-49CB-A07E-2C3436A416DF}" srcOrd="0" destOrd="0" parTransId="{39BEF69F-BC6D-4DA2-B7EB-A9630DE66C8B}" sibTransId="{210A6F91-60E3-40B5-BD8E-E39674456714}"/>
    <dgm:cxn modelId="{9EED2796-A919-412E-B4C8-22CF274E472A}" type="presOf" srcId="{BAE6611F-42DE-4CC0-91F6-0698A54DF8E8}" destId="{B697F7E8-DDD2-46AA-962F-BFB9BC0BAD61}" srcOrd="1" destOrd="0" presId="urn:microsoft.com/office/officeart/2005/8/layout/hierarchy5"/>
    <dgm:cxn modelId="{00BACE2A-41B8-442C-B4A2-F8A636E55F5C}" type="presOf" srcId="{2F3C1C66-9A14-47FB-99B0-644B3F2C739C}" destId="{6E9A28C9-FFC9-49D2-9922-5F0F3939F555}" srcOrd="1" destOrd="0" presId="urn:microsoft.com/office/officeart/2005/8/layout/hierarchy5"/>
    <dgm:cxn modelId="{048E3504-8625-44A5-9046-E73BA315168C}" type="presParOf" srcId="{96708AB0-B6BF-490E-A5CA-A84BAD4BD0DD}" destId="{AB2F303C-313D-47B5-BEEF-033A2461602F}" srcOrd="0" destOrd="0" presId="urn:microsoft.com/office/officeart/2005/8/layout/hierarchy5"/>
    <dgm:cxn modelId="{8FC213A6-60B3-4623-A6AD-4797028F55F5}" type="presParOf" srcId="{AB2F303C-313D-47B5-BEEF-033A2461602F}" destId="{111A753B-6091-4318-A319-D4FE50FE2D26}" srcOrd="0" destOrd="0" presId="urn:microsoft.com/office/officeart/2005/8/layout/hierarchy5"/>
    <dgm:cxn modelId="{40FB4EFF-5DB8-4092-8F52-A20D80EDD1E1}" type="presParOf" srcId="{AB2F303C-313D-47B5-BEEF-033A2461602F}" destId="{CB6E206C-EEE3-4820-8E47-CAB345F0AF67}" srcOrd="1" destOrd="0" presId="urn:microsoft.com/office/officeart/2005/8/layout/hierarchy5"/>
    <dgm:cxn modelId="{B2B57D1F-D116-4B4A-8F4D-682E6EAC9475}" type="presParOf" srcId="{CB6E206C-EEE3-4820-8E47-CAB345F0AF67}" destId="{33115E8E-6260-4685-8644-947F2F205E14}" srcOrd="0" destOrd="0" presId="urn:microsoft.com/office/officeart/2005/8/layout/hierarchy5"/>
    <dgm:cxn modelId="{CEB639DC-7B0F-49B2-A0B5-0542E198515F}" type="presParOf" srcId="{33115E8E-6260-4685-8644-947F2F205E14}" destId="{8B8BE60B-933F-4A19-BE3A-7C3262F96063}" srcOrd="0" destOrd="0" presId="urn:microsoft.com/office/officeart/2005/8/layout/hierarchy5"/>
    <dgm:cxn modelId="{7A511D56-F6EB-43CC-AFBB-93D68941C3BF}" type="presParOf" srcId="{33115E8E-6260-4685-8644-947F2F205E14}" destId="{91CFFE99-C175-4E61-A223-EB8F0BDB3F6A}" srcOrd="1" destOrd="0" presId="urn:microsoft.com/office/officeart/2005/8/layout/hierarchy5"/>
    <dgm:cxn modelId="{939F89EA-C683-45E6-AA32-FFAAC8D4CFFB}" type="presParOf" srcId="{91CFFE99-C175-4E61-A223-EB8F0BDB3F6A}" destId="{E07DD7CB-DF0C-469D-9335-3FFD783843BD}" srcOrd="0" destOrd="0" presId="urn:microsoft.com/office/officeart/2005/8/layout/hierarchy5"/>
    <dgm:cxn modelId="{9A6726F1-8538-42EC-9AD9-824CEB089D5B}" type="presParOf" srcId="{E07DD7CB-DF0C-469D-9335-3FFD783843BD}" destId="{20ADE334-3F2F-4DEF-84CC-0D62098996C8}" srcOrd="0" destOrd="0" presId="urn:microsoft.com/office/officeart/2005/8/layout/hierarchy5"/>
    <dgm:cxn modelId="{C56C03A2-26A5-4A85-BB73-93E5475A8DD4}" type="presParOf" srcId="{91CFFE99-C175-4E61-A223-EB8F0BDB3F6A}" destId="{19FEB335-A3B8-4546-8456-F74381C14361}" srcOrd="1" destOrd="0" presId="urn:microsoft.com/office/officeart/2005/8/layout/hierarchy5"/>
    <dgm:cxn modelId="{1CF2AB4A-BE4D-4BA1-8963-63CA284F4909}" type="presParOf" srcId="{19FEB335-A3B8-4546-8456-F74381C14361}" destId="{175FAB3A-EB00-4023-A29C-B6784A2D1A95}" srcOrd="0" destOrd="0" presId="urn:microsoft.com/office/officeart/2005/8/layout/hierarchy5"/>
    <dgm:cxn modelId="{7083383B-EF42-4E07-8D76-AA8D546E90A1}" type="presParOf" srcId="{19FEB335-A3B8-4546-8456-F74381C14361}" destId="{3F0B80B7-3B7F-43A6-AD82-68382EF27678}" srcOrd="1" destOrd="0" presId="urn:microsoft.com/office/officeart/2005/8/layout/hierarchy5"/>
    <dgm:cxn modelId="{4DB8E39A-BDCF-43E1-8294-46A473ACE451}" type="presParOf" srcId="{3F0B80B7-3B7F-43A6-AD82-68382EF27678}" destId="{F2887488-1F71-4681-99A4-859DC9912C27}" srcOrd="0" destOrd="0" presId="urn:microsoft.com/office/officeart/2005/8/layout/hierarchy5"/>
    <dgm:cxn modelId="{037F45E9-39CB-44A2-97BF-2BB9D9597CB6}" type="presParOf" srcId="{F2887488-1F71-4681-99A4-859DC9912C27}" destId="{A0599F8E-A5BE-4A08-98D4-4BD59BF2EE10}" srcOrd="0" destOrd="0" presId="urn:microsoft.com/office/officeart/2005/8/layout/hierarchy5"/>
    <dgm:cxn modelId="{0D400134-1893-444B-B6F4-DC9804682027}" type="presParOf" srcId="{3F0B80B7-3B7F-43A6-AD82-68382EF27678}" destId="{583C63D7-19D8-4B39-B643-409654B0711A}" srcOrd="1" destOrd="0" presId="urn:microsoft.com/office/officeart/2005/8/layout/hierarchy5"/>
    <dgm:cxn modelId="{C8B8C7CA-B4FE-41F4-B1C3-5043C51CADA7}" type="presParOf" srcId="{583C63D7-19D8-4B39-B643-409654B0711A}" destId="{E88A8F41-8D3A-4E89-BB83-C002D3B7D7FE}" srcOrd="0" destOrd="0" presId="urn:microsoft.com/office/officeart/2005/8/layout/hierarchy5"/>
    <dgm:cxn modelId="{4CB1B718-398B-4A58-9D5C-5CC5485EE1D3}" type="presParOf" srcId="{583C63D7-19D8-4B39-B643-409654B0711A}" destId="{42392A3D-61D1-4E33-95BA-A00C366250BF}" srcOrd="1" destOrd="0" presId="urn:microsoft.com/office/officeart/2005/8/layout/hierarchy5"/>
    <dgm:cxn modelId="{DC3B8484-ACE4-4F94-A8B0-898CB11BC7E9}" type="presParOf" srcId="{3F0B80B7-3B7F-43A6-AD82-68382EF27678}" destId="{2D40DBED-C630-43C7-8CEC-F7E5CA82E315}" srcOrd="2" destOrd="0" presId="urn:microsoft.com/office/officeart/2005/8/layout/hierarchy5"/>
    <dgm:cxn modelId="{AD513A91-AC39-4941-A974-D7BA70B3ABC3}" type="presParOf" srcId="{2D40DBED-C630-43C7-8CEC-F7E5CA82E315}" destId="{03A6604D-A5E1-49DC-9410-E0344802153D}" srcOrd="0" destOrd="0" presId="urn:microsoft.com/office/officeart/2005/8/layout/hierarchy5"/>
    <dgm:cxn modelId="{E7CCC09D-7FA2-4086-B22A-8E82EDF14C73}" type="presParOf" srcId="{3F0B80B7-3B7F-43A6-AD82-68382EF27678}" destId="{C5524846-91F7-4FE6-A5AF-1778164137ED}" srcOrd="3" destOrd="0" presId="urn:microsoft.com/office/officeart/2005/8/layout/hierarchy5"/>
    <dgm:cxn modelId="{37C82B73-9E26-4B4C-B34C-8F96014AFEB6}" type="presParOf" srcId="{C5524846-91F7-4FE6-A5AF-1778164137ED}" destId="{EB926C23-A5EF-434A-8269-E9D9461E66EF}" srcOrd="0" destOrd="0" presId="urn:microsoft.com/office/officeart/2005/8/layout/hierarchy5"/>
    <dgm:cxn modelId="{3E4C9970-E30F-4027-A051-EFE9E7D24DE9}" type="presParOf" srcId="{C5524846-91F7-4FE6-A5AF-1778164137ED}" destId="{7B550375-8860-4D93-B28B-0B7782E398D4}" srcOrd="1" destOrd="0" presId="urn:microsoft.com/office/officeart/2005/8/layout/hierarchy5"/>
    <dgm:cxn modelId="{7326F1BB-20AC-43BB-9A88-55B30C4B1EEA}" type="presParOf" srcId="{91CFFE99-C175-4E61-A223-EB8F0BDB3F6A}" destId="{B09F8E3F-6D5C-453B-9A21-45072B77B437}" srcOrd="2" destOrd="0" presId="urn:microsoft.com/office/officeart/2005/8/layout/hierarchy5"/>
    <dgm:cxn modelId="{378140E1-6C9E-4CCC-B03F-4676EFED5057}" type="presParOf" srcId="{B09F8E3F-6D5C-453B-9A21-45072B77B437}" destId="{890D5CB9-7BCD-431D-AC30-E79C6AAE66C8}" srcOrd="0" destOrd="0" presId="urn:microsoft.com/office/officeart/2005/8/layout/hierarchy5"/>
    <dgm:cxn modelId="{B97EE80C-4BAA-409D-8EE1-3416D3549718}" type="presParOf" srcId="{91CFFE99-C175-4E61-A223-EB8F0BDB3F6A}" destId="{BB145FD9-B003-4E8E-8141-A14D33C30523}" srcOrd="3" destOrd="0" presId="urn:microsoft.com/office/officeart/2005/8/layout/hierarchy5"/>
    <dgm:cxn modelId="{97BF245B-CBDB-482C-B41E-D6B1EDDD0867}" type="presParOf" srcId="{BB145FD9-B003-4E8E-8141-A14D33C30523}" destId="{5031A45F-7963-4A21-95BB-8C238A423DBC}" srcOrd="0" destOrd="0" presId="urn:microsoft.com/office/officeart/2005/8/layout/hierarchy5"/>
    <dgm:cxn modelId="{9C7C69BD-62EB-4A9C-92E0-226F58D4CFF5}" type="presParOf" srcId="{BB145FD9-B003-4E8E-8141-A14D33C30523}" destId="{70B9B0B0-47FC-4B73-AD56-2E2DAD774878}" srcOrd="1" destOrd="0" presId="urn:microsoft.com/office/officeart/2005/8/layout/hierarchy5"/>
    <dgm:cxn modelId="{F8991308-3BFA-4B55-AF43-DF655709D8CA}" type="presParOf" srcId="{70B9B0B0-47FC-4B73-AD56-2E2DAD774878}" destId="{3FF76A22-E5B2-45D0-BEF5-D0A5DF5F8CAF}" srcOrd="0" destOrd="0" presId="urn:microsoft.com/office/officeart/2005/8/layout/hierarchy5"/>
    <dgm:cxn modelId="{63995361-3C7F-46CA-995B-85D756750840}" type="presParOf" srcId="{3FF76A22-E5B2-45D0-BEF5-D0A5DF5F8CAF}" destId="{AA4FE211-B497-45F4-8E4E-96FB27B396B3}" srcOrd="0" destOrd="0" presId="urn:microsoft.com/office/officeart/2005/8/layout/hierarchy5"/>
    <dgm:cxn modelId="{5656CDB0-5D17-452C-A521-216D568F1318}" type="presParOf" srcId="{70B9B0B0-47FC-4B73-AD56-2E2DAD774878}" destId="{D41E3DE9-CA27-4694-9030-0542A7B2AFDF}" srcOrd="1" destOrd="0" presId="urn:microsoft.com/office/officeart/2005/8/layout/hierarchy5"/>
    <dgm:cxn modelId="{7060A69B-E3E1-4FA0-A3AF-4711E646A950}" type="presParOf" srcId="{D41E3DE9-CA27-4694-9030-0542A7B2AFDF}" destId="{DEC78C59-F5A2-467D-A332-691D55DEBCF0}" srcOrd="0" destOrd="0" presId="urn:microsoft.com/office/officeart/2005/8/layout/hierarchy5"/>
    <dgm:cxn modelId="{7E09AB0D-EB71-4DAE-9DEE-7C63A0AB7F06}" type="presParOf" srcId="{D41E3DE9-CA27-4694-9030-0542A7B2AFDF}" destId="{8AC21DAF-098A-42C2-B82B-1F4AC47EE16C}" srcOrd="1" destOrd="0" presId="urn:microsoft.com/office/officeart/2005/8/layout/hierarchy5"/>
    <dgm:cxn modelId="{FFEC2133-ACB0-46B3-B17C-BA3A6E9381D6}" type="presParOf" srcId="{91CFFE99-C175-4E61-A223-EB8F0BDB3F6A}" destId="{F620613A-63F4-4574-9505-71B8E95E07DC}" srcOrd="4" destOrd="0" presId="urn:microsoft.com/office/officeart/2005/8/layout/hierarchy5"/>
    <dgm:cxn modelId="{903E73DD-F599-4270-8F88-B80EE53584FF}" type="presParOf" srcId="{F620613A-63F4-4574-9505-71B8E95E07DC}" destId="{4BF43DF2-D66B-4C03-80F4-A7E291C2E947}" srcOrd="0" destOrd="0" presId="urn:microsoft.com/office/officeart/2005/8/layout/hierarchy5"/>
    <dgm:cxn modelId="{077B746A-B904-4D51-89BA-58BAE78E778B}" type="presParOf" srcId="{91CFFE99-C175-4E61-A223-EB8F0BDB3F6A}" destId="{72AE0017-5D53-4F5A-B84A-C2A7D3BC68B7}" srcOrd="5" destOrd="0" presId="urn:microsoft.com/office/officeart/2005/8/layout/hierarchy5"/>
    <dgm:cxn modelId="{C7A28059-C0AE-46A6-BC31-04325CCC86A4}" type="presParOf" srcId="{72AE0017-5D53-4F5A-B84A-C2A7D3BC68B7}" destId="{FADA6CA6-05BA-4AA3-847A-A6186F40493E}" srcOrd="0" destOrd="0" presId="urn:microsoft.com/office/officeart/2005/8/layout/hierarchy5"/>
    <dgm:cxn modelId="{3C5FB8B4-CB98-4718-8397-1BC715FF7308}" type="presParOf" srcId="{72AE0017-5D53-4F5A-B84A-C2A7D3BC68B7}" destId="{D671EA03-77EF-4FC1-AE4B-B3CEE89B79EB}" srcOrd="1" destOrd="0" presId="urn:microsoft.com/office/officeart/2005/8/layout/hierarchy5"/>
    <dgm:cxn modelId="{5C1567B3-4CFE-453F-BBCE-6848403F4FDF}" type="presParOf" srcId="{D671EA03-77EF-4FC1-AE4B-B3CEE89B79EB}" destId="{38A65A72-34B1-4DA8-90D7-317ADCB0A973}" srcOrd="0" destOrd="0" presId="urn:microsoft.com/office/officeart/2005/8/layout/hierarchy5"/>
    <dgm:cxn modelId="{593962C1-B075-40B1-9221-26D883441F74}" type="presParOf" srcId="{38A65A72-34B1-4DA8-90D7-317ADCB0A973}" destId="{1BB38498-8858-4C62-B12F-15B6D5623265}" srcOrd="0" destOrd="0" presId="urn:microsoft.com/office/officeart/2005/8/layout/hierarchy5"/>
    <dgm:cxn modelId="{97E2BE01-A14C-441A-9050-59FFFFA1066C}" type="presParOf" srcId="{D671EA03-77EF-4FC1-AE4B-B3CEE89B79EB}" destId="{5A0B7C4C-CEA9-440B-B556-C249AB0935B6}" srcOrd="1" destOrd="0" presId="urn:microsoft.com/office/officeart/2005/8/layout/hierarchy5"/>
    <dgm:cxn modelId="{CA5921AF-6943-4F23-80F2-4FABB1E03900}" type="presParOf" srcId="{5A0B7C4C-CEA9-440B-B556-C249AB0935B6}" destId="{36EA2D72-085E-4709-A652-CF4D3D1F5890}" srcOrd="0" destOrd="0" presId="urn:microsoft.com/office/officeart/2005/8/layout/hierarchy5"/>
    <dgm:cxn modelId="{75E516DF-E561-41FB-B5F7-112520329C68}" type="presParOf" srcId="{5A0B7C4C-CEA9-440B-B556-C249AB0935B6}" destId="{E7CC570D-EF81-4A1F-AAAE-9973A47A7959}" srcOrd="1" destOrd="0" presId="urn:microsoft.com/office/officeart/2005/8/layout/hierarchy5"/>
    <dgm:cxn modelId="{B779AB0A-114F-4FAC-BDB0-1C6FF7FC3DF2}" type="presParOf" srcId="{91CFFE99-C175-4E61-A223-EB8F0BDB3F6A}" destId="{33D2D533-8FF3-4ABF-BAED-2268EE40D0F3}" srcOrd="6" destOrd="0" presId="urn:microsoft.com/office/officeart/2005/8/layout/hierarchy5"/>
    <dgm:cxn modelId="{AD889B09-66D9-497C-94D6-E0E77355F0C1}" type="presParOf" srcId="{33D2D533-8FF3-4ABF-BAED-2268EE40D0F3}" destId="{B697F7E8-DDD2-46AA-962F-BFB9BC0BAD61}" srcOrd="0" destOrd="0" presId="urn:microsoft.com/office/officeart/2005/8/layout/hierarchy5"/>
    <dgm:cxn modelId="{32D07FF0-410E-4622-8B16-5EA8784ED82C}" type="presParOf" srcId="{91CFFE99-C175-4E61-A223-EB8F0BDB3F6A}" destId="{208A0338-3B00-4CF5-962E-A8468623CAE6}" srcOrd="7" destOrd="0" presId="urn:microsoft.com/office/officeart/2005/8/layout/hierarchy5"/>
    <dgm:cxn modelId="{67548B77-FB8E-474D-BE01-46D3CC46B1F7}" type="presParOf" srcId="{208A0338-3B00-4CF5-962E-A8468623CAE6}" destId="{8E3C9B4C-4304-42C3-9FB2-99EFDD8D7E4A}" srcOrd="0" destOrd="0" presId="urn:microsoft.com/office/officeart/2005/8/layout/hierarchy5"/>
    <dgm:cxn modelId="{0B06DD60-A093-4BBA-94EB-CFD0629D6986}" type="presParOf" srcId="{208A0338-3B00-4CF5-962E-A8468623CAE6}" destId="{0242630D-BA0D-491D-A0D0-964EAF7FD64B}" srcOrd="1" destOrd="0" presId="urn:microsoft.com/office/officeart/2005/8/layout/hierarchy5"/>
    <dgm:cxn modelId="{70DDDB4C-23F5-4AD0-B80D-26642DAD2489}" type="presParOf" srcId="{0242630D-BA0D-491D-A0D0-964EAF7FD64B}" destId="{A5B9F966-99A3-4AEE-8D38-298D331EBF22}" srcOrd="0" destOrd="0" presId="urn:microsoft.com/office/officeart/2005/8/layout/hierarchy5"/>
    <dgm:cxn modelId="{8F9CE9E8-E6FD-4312-B5A8-AE69383F3C3B}" type="presParOf" srcId="{A5B9F966-99A3-4AEE-8D38-298D331EBF22}" destId="{6454365C-223C-404F-92C0-69E21C2A6E86}" srcOrd="0" destOrd="0" presId="urn:microsoft.com/office/officeart/2005/8/layout/hierarchy5"/>
    <dgm:cxn modelId="{8378CD9B-2D27-4FE9-ABA3-0E3FC540136F}" type="presParOf" srcId="{0242630D-BA0D-491D-A0D0-964EAF7FD64B}" destId="{AA2939F8-6374-423E-8A8D-7C3580252197}" srcOrd="1" destOrd="0" presId="urn:microsoft.com/office/officeart/2005/8/layout/hierarchy5"/>
    <dgm:cxn modelId="{E30F4117-FC5D-4796-A98B-5FBF08861F9B}" type="presParOf" srcId="{AA2939F8-6374-423E-8A8D-7C3580252197}" destId="{9073D231-D073-47BB-AEF2-29DA81E99A3D}" srcOrd="0" destOrd="0" presId="urn:microsoft.com/office/officeart/2005/8/layout/hierarchy5"/>
    <dgm:cxn modelId="{3351C32D-0E54-4DC9-BF57-19C3FC5E0EC0}" type="presParOf" srcId="{AA2939F8-6374-423E-8A8D-7C3580252197}" destId="{6FB45DA4-4710-4979-8592-23360C436092}" srcOrd="1" destOrd="0" presId="urn:microsoft.com/office/officeart/2005/8/layout/hierarchy5"/>
    <dgm:cxn modelId="{EF67F284-0023-4C88-8E2A-D6767DF61D64}" type="presParOf" srcId="{91CFFE99-C175-4E61-A223-EB8F0BDB3F6A}" destId="{41DF85FC-F004-4A8A-B279-40FEFE79B681}" srcOrd="8" destOrd="0" presId="urn:microsoft.com/office/officeart/2005/8/layout/hierarchy5"/>
    <dgm:cxn modelId="{F3EECD7A-7E20-42AE-9FDF-1A82236911CF}" type="presParOf" srcId="{41DF85FC-F004-4A8A-B279-40FEFE79B681}" destId="{5C7384A8-3786-4701-A2CA-691A6F3A1085}" srcOrd="0" destOrd="0" presId="urn:microsoft.com/office/officeart/2005/8/layout/hierarchy5"/>
    <dgm:cxn modelId="{6C839F01-FDCF-49A5-A09B-FFDA1731FE2D}" type="presParOf" srcId="{91CFFE99-C175-4E61-A223-EB8F0BDB3F6A}" destId="{92D91C6E-CC8A-4DBA-B997-A905EDC31C1D}" srcOrd="9" destOrd="0" presId="urn:microsoft.com/office/officeart/2005/8/layout/hierarchy5"/>
    <dgm:cxn modelId="{DB617E71-B699-4606-9ADB-0B3873A344FF}" type="presParOf" srcId="{92D91C6E-CC8A-4DBA-B997-A905EDC31C1D}" destId="{02482BE2-16C0-4836-8A41-019DF0B506D8}" srcOrd="0" destOrd="0" presId="urn:microsoft.com/office/officeart/2005/8/layout/hierarchy5"/>
    <dgm:cxn modelId="{7DF344EF-45C9-4A68-AFB8-83F8142D26EA}" type="presParOf" srcId="{92D91C6E-CC8A-4DBA-B997-A905EDC31C1D}" destId="{FBC3B2DB-DB01-4AE8-AE3A-BE3091026615}" srcOrd="1" destOrd="0" presId="urn:microsoft.com/office/officeart/2005/8/layout/hierarchy5"/>
    <dgm:cxn modelId="{BE5EBE82-EF23-4795-9EAB-CF993A2E6CA2}" type="presParOf" srcId="{FBC3B2DB-DB01-4AE8-AE3A-BE3091026615}" destId="{A4F9E50D-26A2-4F67-9F7A-7A5E8A44D206}" srcOrd="0" destOrd="0" presId="urn:microsoft.com/office/officeart/2005/8/layout/hierarchy5"/>
    <dgm:cxn modelId="{2DE61CCD-F8F6-4C83-BD81-9C25BE12890D}" type="presParOf" srcId="{A4F9E50D-26A2-4F67-9F7A-7A5E8A44D206}" destId="{7A2957AE-DB75-42AD-A223-5B5CD46CFA36}" srcOrd="0" destOrd="0" presId="urn:microsoft.com/office/officeart/2005/8/layout/hierarchy5"/>
    <dgm:cxn modelId="{5A4C7906-3C80-410F-A7A2-2393402B1EC9}" type="presParOf" srcId="{FBC3B2DB-DB01-4AE8-AE3A-BE3091026615}" destId="{0E74631C-F8FC-4829-B728-CEC6355B48C4}" srcOrd="1" destOrd="0" presId="urn:microsoft.com/office/officeart/2005/8/layout/hierarchy5"/>
    <dgm:cxn modelId="{EFA85C73-869C-4C7A-BAFE-EA080D9A5011}" type="presParOf" srcId="{0E74631C-F8FC-4829-B728-CEC6355B48C4}" destId="{1A48856F-A9A4-4CFE-B74D-B708CF1D5A97}" srcOrd="0" destOrd="0" presId="urn:microsoft.com/office/officeart/2005/8/layout/hierarchy5"/>
    <dgm:cxn modelId="{CA13C312-F145-408F-ABCB-6D6D2D61DA4F}" type="presParOf" srcId="{0E74631C-F8FC-4829-B728-CEC6355B48C4}" destId="{86EDF12F-CF15-408A-B241-3820C45EF604}" srcOrd="1" destOrd="0" presId="urn:microsoft.com/office/officeart/2005/8/layout/hierarchy5"/>
    <dgm:cxn modelId="{9ACBF624-EA06-408E-BEB8-733727E2EDAC}" type="presParOf" srcId="{96708AB0-B6BF-490E-A5CA-A84BAD4BD0DD}" destId="{B1ADA6B3-B62F-40C3-87C1-9F8E9685E1D2}" srcOrd="1" destOrd="0" presId="urn:microsoft.com/office/officeart/2005/8/layout/hierarchy5"/>
    <dgm:cxn modelId="{3BA5A63D-904C-4D06-B41D-00388874246F}" type="presParOf" srcId="{B1ADA6B3-B62F-40C3-87C1-9F8E9685E1D2}" destId="{152FB371-598D-41B9-AF02-930457C88F09}" srcOrd="0" destOrd="0" presId="urn:microsoft.com/office/officeart/2005/8/layout/hierarchy5"/>
    <dgm:cxn modelId="{4EDB978B-E2F5-4FEF-9116-E77334ADBC15}" type="presParOf" srcId="{152FB371-598D-41B9-AF02-930457C88F09}" destId="{3C74C47B-52E7-4864-9BBE-E84F2342F9C5}" srcOrd="0" destOrd="0" presId="urn:microsoft.com/office/officeart/2005/8/layout/hierarchy5"/>
    <dgm:cxn modelId="{3C32A4E7-F3A5-4544-BCEA-95FC7AE19DEC}" type="presParOf" srcId="{152FB371-598D-41B9-AF02-930457C88F09}" destId="{8145CB27-6343-4D12-99F4-E8FCE49FB3EF}" srcOrd="1" destOrd="0" presId="urn:microsoft.com/office/officeart/2005/8/layout/hierarchy5"/>
    <dgm:cxn modelId="{EA992107-7AF8-4D74-9185-3447F3A10A29}" type="presParOf" srcId="{B1ADA6B3-B62F-40C3-87C1-9F8E9685E1D2}" destId="{46CD752D-E05A-4CEF-903E-8CD49FC59E06}" srcOrd="1" destOrd="0" presId="urn:microsoft.com/office/officeart/2005/8/layout/hierarchy5"/>
    <dgm:cxn modelId="{F94F2095-6159-495D-B273-33E54DE2B6C4}" type="presParOf" srcId="{46CD752D-E05A-4CEF-903E-8CD49FC59E06}" destId="{36753204-D97A-4B40-AC86-D44716FD393C}" srcOrd="0" destOrd="0" presId="urn:microsoft.com/office/officeart/2005/8/layout/hierarchy5"/>
    <dgm:cxn modelId="{E9CFF1F8-E269-423D-8C0A-3FC94F46981F}" type="presParOf" srcId="{B1ADA6B3-B62F-40C3-87C1-9F8E9685E1D2}" destId="{5E181F38-432B-4518-BEE5-5176A1FAF92C}" srcOrd="2" destOrd="0" presId="urn:microsoft.com/office/officeart/2005/8/layout/hierarchy5"/>
    <dgm:cxn modelId="{FCFE95E2-08BE-4108-9BB8-8C6A69C2BFB7}" type="presParOf" srcId="{5E181F38-432B-4518-BEE5-5176A1FAF92C}" destId="{5457CE16-401B-4C28-9FC2-F54E3311E50C}" srcOrd="0" destOrd="0" presId="urn:microsoft.com/office/officeart/2005/8/layout/hierarchy5"/>
    <dgm:cxn modelId="{7ED870DF-B455-4401-A8C1-162FDE9D7B73}" type="presParOf" srcId="{5E181F38-432B-4518-BEE5-5176A1FAF92C}" destId="{6E9A28C9-FFC9-49D2-9922-5F0F3939F555}" srcOrd="1" destOrd="0" presId="urn:microsoft.com/office/officeart/2005/8/layout/hierarchy5"/>
    <dgm:cxn modelId="{DA7F1335-D68D-4339-8073-20A8B227082C}" type="presParOf" srcId="{B1ADA6B3-B62F-40C3-87C1-9F8E9685E1D2}" destId="{C917E3D8-9956-4657-B546-4F14416A23B1}" srcOrd="3" destOrd="0" presId="urn:microsoft.com/office/officeart/2005/8/layout/hierarchy5"/>
    <dgm:cxn modelId="{D1B9122C-50BB-4C70-94BC-D591BA103E9B}" type="presParOf" srcId="{C917E3D8-9956-4657-B546-4F14416A23B1}" destId="{24545F75-CB38-4316-84B3-066D899EEFCE}" srcOrd="0" destOrd="0" presId="urn:microsoft.com/office/officeart/2005/8/layout/hierarchy5"/>
    <dgm:cxn modelId="{598277F3-C3B2-4A89-B529-A14F58674D15}" type="presParOf" srcId="{B1ADA6B3-B62F-40C3-87C1-9F8E9685E1D2}" destId="{6878742D-EBFB-497A-90C2-52E5E68E898D}" srcOrd="4" destOrd="0" presId="urn:microsoft.com/office/officeart/2005/8/layout/hierarchy5"/>
    <dgm:cxn modelId="{298DB6C9-33EA-4239-B295-355079432563}" type="presParOf" srcId="{6878742D-EBFB-497A-90C2-52E5E68E898D}" destId="{04BD06BC-F671-44B3-A16D-E6AD8AFB7EB8}" srcOrd="0" destOrd="0" presId="urn:microsoft.com/office/officeart/2005/8/layout/hierarchy5"/>
    <dgm:cxn modelId="{8FF366D8-062B-443A-AFB5-DB2787A31502}" type="presParOf" srcId="{6878742D-EBFB-497A-90C2-52E5E68E898D}" destId="{253DDF84-A779-486D-818A-B8BEC092D3CE}"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8DDB9C1-1D7F-42B3-A5BC-43DECAF78E0F}" type="doc">
      <dgm:prSet loTypeId="urn:microsoft.com/office/officeart/2005/8/layout/hierarchy5" loCatId="hierarchy" qsTypeId="urn:microsoft.com/office/officeart/2005/8/quickstyle/simple1" qsCatId="simple" csTypeId="urn:microsoft.com/office/officeart/2005/8/colors/accent6_2" csCatId="accent6" phldr="1"/>
      <dgm:spPr/>
      <dgm:t>
        <a:bodyPr/>
        <a:lstStyle/>
        <a:p>
          <a:endParaRPr lang="en-US"/>
        </a:p>
      </dgm:t>
    </dgm:pt>
    <dgm:pt modelId="{0AD4A357-026E-4E6F-997B-13F64709974D}">
      <dgm:prSet phldrT="[Text]" custT="1"/>
      <dgm:spPr>
        <a:xfrm>
          <a:off x="173409" y="1232835"/>
          <a:ext cx="1764163" cy="2575908"/>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dirty="0">
              <a:solidFill>
                <a:sysClr val="windowText" lastClr="000000"/>
              </a:solidFill>
              <a:latin typeface="Calibri" panose="020F0502020204030204"/>
              <a:ea typeface="+mn-ea"/>
              <a:cs typeface="+mn-cs"/>
            </a:rPr>
            <a:t>Council on Standards for International Educational Travel </a:t>
          </a:r>
        </a:p>
        <a:p>
          <a:r>
            <a:rPr lang="en-US" sz="2000" dirty="0">
              <a:solidFill>
                <a:sysClr val="windowText" lastClr="000000"/>
              </a:solidFill>
              <a:latin typeface="Calibri" panose="020F0502020204030204"/>
              <a:ea typeface="+mn-ea"/>
              <a:cs typeface="+mn-cs"/>
            </a:rPr>
            <a:t>CSIET Standards</a:t>
          </a:r>
        </a:p>
      </dgm:t>
    </dgm:pt>
    <dgm:pt modelId="{57162FD0-F98A-4772-9190-2AC1031F521D}" type="parTrans" cxnId="{A16488F0-E09B-4489-B330-974542F51900}">
      <dgm:prSet/>
      <dgm:spPr/>
      <dgm:t>
        <a:bodyPr/>
        <a:lstStyle/>
        <a:p>
          <a:endParaRPr lang="en-US"/>
        </a:p>
      </dgm:t>
    </dgm:pt>
    <dgm:pt modelId="{5DF1DDB3-40A3-4DDA-BE54-4C6D1BBDE01F}" type="sibTrans" cxnId="{A16488F0-E09B-4489-B330-974542F51900}">
      <dgm:prSet/>
      <dgm:spPr/>
      <dgm:t>
        <a:bodyPr/>
        <a:lstStyle/>
        <a:p>
          <a:endParaRPr lang="en-US"/>
        </a:p>
      </dgm:t>
    </dgm:pt>
    <dgm:pt modelId="{9589864A-0110-4511-9B68-29E1222A5B05}">
      <dgm:prSet phldrT="[Text]"/>
      <dgm:spPr>
        <a:xfrm>
          <a:off x="2596330" y="1344736"/>
          <a:ext cx="1764163" cy="882081"/>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Management Review (DoS J1)</a:t>
          </a:r>
        </a:p>
      </dgm:t>
    </dgm:pt>
    <dgm:pt modelId="{75C73982-8F8A-4E87-B23E-CE1139BD006A}" type="parTrans" cxnId="{4C287DF6-A3B7-4894-A1FF-1ADF541D88D7}">
      <dgm:prSet/>
      <dgm:spPr>
        <a:xfrm rot="18712101">
          <a:off x="1773443" y="2138386"/>
          <a:ext cx="987017" cy="29794"/>
        </a:xfrm>
        <a:custGeom>
          <a:avLst/>
          <a:gdLst/>
          <a:ahLst/>
          <a:cxnLst/>
          <a:rect l="0" t="0" r="0" b="0"/>
          <a:pathLst>
            <a:path>
              <a:moveTo>
                <a:pt x="0" y="11865"/>
              </a:moveTo>
              <a:lnTo>
                <a:pt x="454991" y="11865"/>
              </a:lnTo>
            </a:path>
          </a:pathLst>
        </a:custGeom>
        <a:noFill/>
        <a:ln w="12700" cap="flat" cmpd="sng" algn="ctr">
          <a:solidFill>
            <a:srgbClr val="70AD47">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4EDB8BE9-F96E-4F6F-82A7-DA73E6851F50}" type="sibTrans" cxnId="{4C287DF6-A3B7-4894-A1FF-1ADF541D88D7}">
      <dgm:prSet/>
      <dgm:spPr/>
      <dgm:t>
        <a:bodyPr/>
        <a:lstStyle/>
        <a:p>
          <a:endParaRPr lang="en-US"/>
        </a:p>
      </dgm:t>
    </dgm:pt>
    <dgm:pt modelId="{7F9308BC-F7A6-4AF6-A7D7-AADF5196A9E3}">
      <dgm:prSet phldrT="[Text]"/>
      <dgm:spPr>
        <a:xfrm>
          <a:off x="5002385" y="990615"/>
          <a:ext cx="1764163" cy="882081"/>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CSIET Listing J1</a:t>
          </a:r>
        </a:p>
      </dgm:t>
    </dgm:pt>
    <dgm:pt modelId="{C8FD7B8A-6A7D-47D8-9288-F31070DFBB3B}" type="parTrans" cxnId="{5FFD1650-6929-41F5-AE5B-05C7AC835E94}">
      <dgm:prSet/>
      <dgm:spPr>
        <a:xfrm rot="19866912">
          <a:off x="4314893" y="1593819"/>
          <a:ext cx="733093" cy="29794"/>
        </a:xfrm>
        <a:custGeom>
          <a:avLst/>
          <a:gdLst/>
          <a:ahLst/>
          <a:cxnLst/>
          <a:rect l="0" t="0" r="0" b="0"/>
          <a:pathLst>
            <a:path>
              <a:moveTo>
                <a:pt x="0" y="11865"/>
              </a:moveTo>
              <a:lnTo>
                <a:pt x="381044" y="11865"/>
              </a:lnTo>
            </a:path>
          </a:pathLst>
        </a:custGeom>
        <a:noFill/>
        <a:ln w="12700" cap="flat" cmpd="sng" algn="ctr">
          <a:solidFill>
            <a:srgbClr val="70AD47">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F3E60F30-E9E4-4855-8AA8-7F5F94BFEBBB}" type="sibTrans" cxnId="{5FFD1650-6929-41F5-AE5B-05C7AC835E94}">
      <dgm:prSet/>
      <dgm:spPr/>
      <dgm:t>
        <a:bodyPr/>
        <a:lstStyle/>
        <a:p>
          <a:endParaRPr lang="en-US"/>
        </a:p>
      </dgm:t>
    </dgm:pt>
    <dgm:pt modelId="{623DED49-E190-4453-95E4-099AC0466008}">
      <dgm:prSet phldrT="[Text]"/>
      <dgm:spPr>
        <a:xfrm>
          <a:off x="2659416" y="2402533"/>
          <a:ext cx="1764163" cy="882081"/>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Annual Audits Outbound Long &amp; Short term</a:t>
          </a:r>
        </a:p>
      </dgm:t>
    </dgm:pt>
    <dgm:pt modelId="{73B16AE8-29BB-44FC-A85F-B5BBEDEF5BF7}" type="parTrans" cxnId="{ECCCB41B-ECA6-4318-A998-4DB175DD6737}">
      <dgm:prSet/>
      <dgm:spPr>
        <a:xfrm rot="1445558">
          <a:off x="1903132" y="2667284"/>
          <a:ext cx="790725" cy="29794"/>
        </a:xfrm>
        <a:custGeom>
          <a:avLst/>
          <a:gdLst/>
          <a:ahLst/>
          <a:cxnLst/>
          <a:rect l="0" t="0" r="0" b="0"/>
          <a:pathLst>
            <a:path>
              <a:moveTo>
                <a:pt x="0" y="11865"/>
              </a:moveTo>
              <a:lnTo>
                <a:pt x="454991" y="11865"/>
              </a:lnTo>
            </a:path>
          </a:pathLst>
        </a:custGeom>
        <a:noFill/>
        <a:ln w="12700" cap="flat" cmpd="sng" algn="ctr">
          <a:solidFill>
            <a:srgbClr val="70AD47">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7349FEA6-59A6-4809-8C6A-9131C1590EFF}" type="sibTrans" cxnId="{ECCCB41B-ECA6-4318-A998-4DB175DD6737}">
      <dgm:prSet/>
      <dgm:spPr/>
      <dgm:t>
        <a:bodyPr/>
        <a:lstStyle/>
        <a:p>
          <a:endParaRPr lang="en-US"/>
        </a:p>
      </dgm:t>
    </dgm:pt>
    <dgm:pt modelId="{99382E43-6EB0-415A-95DD-B1076E688BE8}">
      <dgm:prSet phldrT="[Text]"/>
      <dgm:spPr>
        <a:xfrm>
          <a:off x="5033557" y="2198591"/>
          <a:ext cx="1764163" cy="136462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CSIET Listings  Outbound</a:t>
          </a:r>
        </a:p>
        <a:p>
          <a:r>
            <a:rPr lang="en-US" dirty="0">
              <a:solidFill>
                <a:sysClr val="window" lastClr="FFFFFF"/>
              </a:solidFill>
              <a:latin typeface="Calibri" panose="020F0502020204030204"/>
              <a:ea typeface="+mn-ea"/>
              <a:cs typeface="+mn-cs"/>
            </a:rPr>
            <a:t>1. Long Term</a:t>
          </a:r>
        </a:p>
        <a:p>
          <a:r>
            <a:rPr lang="en-US" dirty="0">
              <a:solidFill>
                <a:sysClr val="window" lastClr="FFFFFF"/>
              </a:solidFill>
              <a:latin typeface="Calibri" panose="020F0502020204030204"/>
              <a:ea typeface="+mn-ea"/>
              <a:cs typeface="+mn-cs"/>
            </a:rPr>
            <a:t>2. Short Term</a:t>
          </a:r>
        </a:p>
      </dgm:t>
    </dgm:pt>
    <dgm:pt modelId="{957F7088-4C56-4029-961C-D1EE77565B78}" type="parTrans" cxnId="{14A89AED-ADF6-48CA-84C9-D6056D9A1C36}">
      <dgm:prSet/>
      <dgm:spPr>
        <a:xfrm rot="210123">
          <a:off x="4423009" y="2847341"/>
          <a:ext cx="611118" cy="29794"/>
        </a:xfrm>
        <a:custGeom>
          <a:avLst/>
          <a:gdLst/>
          <a:ahLst/>
          <a:cxnLst/>
          <a:rect l="0" t="0" r="0" b="0"/>
          <a:pathLst>
            <a:path>
              <a:moveTo>
                <a:pt x="0" y="11865"/>
              </a:moveTo>
              <a:lnTo>
                <a:pt x="309413" y="11865"/>
              </a:lnTo>
            </a:path>
          </a:pathLst>
        </a:custGeom>
        <a:noFill/>
        <a:ln w="12700" cap="flat" cmpd="sng" algn="ctr">
          <a:solidFill>
            <a:srgbClr val="70AD47">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6990322A-E128-4756-9F57-96A1FC2FEBC1}" type="sibTrans" cxnId="{14A89AED-ADF6-48CA-84C9-D6056D9A1C36}">
      <dgm:prSet/>
      <dgm:spPr/>
      <dgm:t>
        <a:bodyPr/>
        <a:lstStyle/>
        <a:p>
          <a:endParaRPr lang="en-US"/>
        </a:p>
      </dgm:t>
    </dgm:pt>
    <dgm:pt modelId="{FB294CD3-85CA-4C80-ACB2-4871EB481C14}">
      <dgm:prSet phldrT="[Text]" custT="1"/>
      <dgm:spPr>
        <a:xfrm>
          <a:off x="27672" y="0"/>
          <a:ext cx="2116996" cy="5328919"/>
        </a:xfrm>
        <a:prstGeom prst="roundRect">
          <a:avLst>
            <a:gd name="adj" fmla="val 10000"/>
          </a:avLst>
        </a:prstGeom>
        <a:solidFill>
          <a:srgbClr val="70AD47">
            <a:tint val="40000"/>
            <a:hueOff val="0"/>
            <a:satOff val="0"/>
            <a:lumOff val="0"/>
            <a:alphaOff val="0"/>
          </a:srgbClr>
        </a:solidFill>
        <a:ln>
          <a:noFill/>
        </a:ln>
        <a:effectLst/>
      </dgm:spPr>
      <dgm:t>
        <a:bodyPr/>
        <a:lstStyle/>
        <a:p>
          <a:r>
            <a:rPr lang="en-US" sz="2000" u="sng" dirty="0">
              <a:solidFill>
                <a:sysClr val="windowText" lastClr="000000">
                  <a:hueOff val="0"/>
                  <a:satOff val="0"/>
                  <a:lumOff val="0"/>
                  <a:alphaOff val="0"/>
                </a:sysClr>
              </a:solidFill>
              <a:latin typeface="Calibri" panose="020F0502020204030204"/>
              <a:ea typeface="+mn-ea"/>
              <a:cs typeface="+mn-cs"/>
            </a:rPr>
            <a:t>Regulatory/ Standards Source</a:t>
          </a:r>
        </a:p>
      </dgm:t>
    </dgm:pt>
    <dgm:pt modelId="{FB33DA78-561E-4A10-813B-D642BF16B188}" type="parTrans" cxnId="{197B3BF4-CC95-47D6-86CA-A4CE1D6267B4}">
      <dgm:prSet/>
      <dgm:spPr/>
      <dgm:t>
        <a:bodyPr/>
        <a:lstStyle/>
        <a:p>
          <a:endParaRPr lang="en-US"/>
        </a:p>
      </dgm:t>
    </dgm:pt>
    <dgm:pt modelId="{0E1AE391-BF6D-4B85-BFDD-DDC3B9C8EA33}" type="sibTrans" cxnId="{197B3BF4-CC95-47D6-86CA-A4CE1D6267B4}">
      <dgm:prSet/>
      <dgm:spPr/>
      <dgm:t>
        <a:bodyPr/>
        <a:lstStyle/>
        <a:p>
          <a:endParaRPr lang="en-US"/>
        </a:p>
      </dgm:t>
    </dgm:pt>
    <dgm:pt modelId="{7635F7D1-47C2-4D7D-A234-B2EEA10A2927}">
      <dgm:prSet phldrT="[Text]" custT="1"/>
      <dgm:spPr>
        <a:xfrm>
          <a:off x="2497501" y="0"/>
          <a:ext cx="2116996" cy="5328919"/>
        </a:xfrm>
        <a:prstGeom prst="roundRect">
          <a:avLst>
            <a:gd name="adj" fmla="val 10000"/>
          </a:avLst>
        </a:prstGeom>
        <a:solidFill>
          <a:srgbClr val="70AD47">
            <a:tint val="40000"/>
            <a:hueOff val="0"/>
            <a:satOff val="0"/>
            <a:lumOff val="0"/>
            <a:alphaOff val="0"/>
          </a:srgbClr>
        </a:solidFill>
        <a:ln>
          <a:noFill/>
        </a:ln>
        <a:effectLst/>
      </dgm:spPr>
      <dgm:t>
        <a:bodyPr/>
        <a:lstStyle/>
        <a:p>
          <a:r>
            <a:rPr lang="en-US" sz="2000" u="sng" dirty="0">
              <a:solidFill>
                <a:sysClr val="windowText" lastClr="000000">
                  <a:hueOff val="0"/>
                  <a:satOff val="0"/>
                  <a:lumOff val="0"/>
                  <a:alphaOff val="0"/>
                </a:sysClr>
              </a:solidFill>
              <a:latin typeface="Calibri" panose="020F0502020204030204"/>
              <a:ea typeface="+mn-ea"/>
              <a:cs typeface="+mn-cs"/>
            </a:rPr>
            <a:t>Review &amp; Monitoring</a:t>
          </a:r>
        </a:p>
      </dgm:t>
    </dgm:pt>
    <dgm:pt modelId="{3E173499-2E95-4957-AC0F-6EF2333EF74C}" type="parTrans" cxnId="{BEC8ACC8-023F-4A74-8B79-2BB55C5E57E5}">
      <dgm:prSet/>
      <dgm:spPr/>
      <dgm:t>
        <a:bodyPr/>
        <a:lstStyle/>
        <a:p>
          <a:endParaRPr lang="en-US"/>
        </a:p>
      </dgm:t>
    </dgm:pt>
    <dgm:pt modelId="{7ADE4038-A347-4605-B80C-DD9C08576E0D}" type="sibTrans" cxnId="{BEC8ACC8-023F-4A74-8B79-2BB55C5E57E5}">
      <dgm:prSet/>
      <dgm:spPr/>
      <dgm:t>
        <a:bodyPr/>
        <a:lstStyle/>
        <a:p>
          <a:endParaRPr lang="en-US"/>
        </a:p>
      </dgm:t>
    </dgm:pt>
    <dgm:pt modelId="{2A6B306C-F046-4F96-8F01-082A34F04033}">
      <dgm:prSet phldrT="[Text]" custT="1"/>
      <dgm:spPr>
        <a:xfrm>
          <a:off x="4990745" y="0"/>
          <a:ext cx="2116996" cy="5328919"/>
        </a:xfrm>
        <a:prstGeom prst="roundRect">
          <a:avLst>
            <a:gd name="adj" fmla="val 10000"/>
          </a:avLst>
        </a:prstGeom>
        <a:solidFill>
          <a:srgbClr val="70AD47">
            <a:tint val="40000"/>
            <a:hueOff val="0"/>
            <a:satOff val="0"/>
            <a:lumOff val="0"/>
            <a:alphaOff val="0"/>
          </a:srgbClr>
        </a:solidFill>
        <a:ln>
          <a:noFill/>
        </a:ln>
        <a:effectLst/>
      </dgm:spPr>
      <dgm:t>
        <a:bodyPr/>
        <a:lstStyle/>
        <a:p>
          <a:r>
            <a:rPr lang="en-US" sz="2000" u="sng" dirty="0">
              <a:solidFill>
                <a:sysClr val="windowText" lastClr="000000">
                  <a:hueOff val="0"/>
                  <a:satOff val="0"/>
                  <a:lumOff val="0"/>
                  <a:alphaOff val="0"/>
                </a:sysClr>
              </a:solidFill>
              <a:latin typeface="Calibri" panose="020F0502020204030204"/>
              <a:ea typeface="+mn-ea"/>
              <a:cs typeface="+mn-cs"/>
            </a:rPr>
            <a:t>Outcomes</a:t>
          </a:r>
        </a:p>
      </dgm:t>
    </dgm:pt>
    <dgm:pt modelId="{4C45965B-57D2-4F8B-ACA4-AA70D17A899E}" type="parTrans" cxnId="{CF6B02ED-F1A4-4695-8DBB-0A03263C1853}">
      <dgm:prSet/>
      <dgm:spPr/>
      <dgm:t>
        <a:bodyPr/>
        <a:lstStyle/>
        <a:p>
          <a:endParaRPr lang="en-US"/>
        </a:p>
      </dgm:t>
    </dgm:pt>
    <dgm:pt modelId="{64989001-3C47-4883-A9A1-5C2124A60F97}" type="sibTrans" cxnId="{CF6B02ED-F1A4-4695-8DBB-0A03263C1853}">
      <dgm:prSet/>
      <dgm:spPr/>
      <dgm:t>
        <a:bodyPr/>
        <a:lstStyle/>
        <a:p>
          <a:endParaRPr lang="en-US"/>
        </a:p>
      </dgm:t>
    </dgm:pt>
    <dgm:pt modelId="{B7877329-477D-4A69-AE1B-5BB2105878F6}">
      <dgm:prSet/>
      <dgm:spPr>
        <a:xfrm>
          <a:off x="2673918" y="4171844"/>
          <a:ext cx="1764163" cy="882081"/>
        </a:xfrm>
        <a:prstGeom prst="roundRect">
          <a:avLst>
            <a:gd name="adj" fmla="val 10000"/>
          </a:avLst>
        </a:prstGeom>
        <a:solidFill>
          <a:srgbClr val="E7E6E6">
            <a:lumMod val="75000"/>
          </a:srgbClr>
        </a:solidFill>
        <a:ln w="12700" cap="flat" cmpd="sng" algn="ctr">
          <a:solidFill>
            <a:sysClr val="window" lastClr="FFFFFF">
              <a:hueOff val="0"/>
              <a:satOff val="0"/>
              <a:lumOff val="0"/>
              <a:alphaOff val="0"/>
            </a:sysClr>
          </a:solidFill>
          <a:prstDash val="solid"/>
          <a:miter lim="800000"/>
        </a:ln>
        <a:effectLst/>
      </dgm:spPr>
      <dgm:t>
        <a:bodyPr/>
        <a:lstStyle/>
        <a:p>
          <a:r>
            <a:rPr lang="en-US" i="1" dirty="0">
              <a:solidFill>
                <a:sysClr val="window" lastClr="FFFFFF"/>
              </a:solidFill>
              <a:latin typeface="Calibri" panose="020F0502020204030204"/>
              <a:ea typeface="+mn-ea"/>
              <a:cs typeface="+mn-cs"/>
            </a:rPr>
            <a:t>Annual Audit</a:t>
          </a:r>
        </a:p>
        <a:p>
          <a:r>
            <a:rPr lang="en-US" i="1" dirty="0">
              <a:solidFill>
                <a:sysClr val="window" lastClr="FFFFFF"/>
              </a:solidFill>
              <a:latin typeface="Calibri" panose="020F0502020204030204"/>
              <a:ea typeface="+mn-ea"/>
              <a:cs typeface="+mn-cs"/>
            </a:rPr>
            <a:t>F-1</a:t>
          </a:r>
        </a:p>
        <a:p>
          <a:r>
            <a:rPr lang="en-US" i="1" dirty="0">
              <a:solidFill>
                <a:sysClr val="window" lastClr="FFFFFF"/>
              </a:solidFill>
              <a:latin typeface="Calibri" panose="020F0502020204030204"/>
              <a:ea typeface="+mn-ea"/>
              <a:cs typeface="+mn-cs"/>
            </a:rPr>
            <a:t>(future consideration)</a:t>
          </a:r>
        </a:p>
      </dgm:t>
    </dgm:pt>
    <dgm:pt modelId="{F6A146A0-29FC-434A-99C3-436BA93DE1DD}" type="parTrans" cxnId="{2E6120F3-8EAD-4611-BED1-12EEFAB864B2}">
      <dgm:prSet/>
      <dgm:spPr>
        <a:xfrm rot="4236583">
          <a:off x="1196797" y="3551940"/>
          <a:ext cx="2217896" cy="29794"/>
        </a:xfrm>
        <a:custGeom>
          <a:avLst/>
          <a:gdLst/>
          <a:ahLst/>
          <a:cxnLst/>
          <a:rect l="0" t="0" r="0" b="0"/>
          <a:pathLst>
            <a:path>
              <a:moveTo>
                <a:pt x="0" y="14897"/>
              </a:moveTo>
              <a:lnTo>
                <a:pt x="2217896" y="14897"/>
              </a:lnTo>
            </a:path>
          </a:pathLst>
        </a:custGeom>
        <a:noFill/>
        <a:ln w="12700" cap="flat" cmpd="sng" algn="ctr">
          <a:solidFill>
            <a:srgbClr val="70AD47">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922D52FB-70A1-488D-8295-198ECF74A6AC}" type="sibTrans" cxnId="{2E6120F3-8EAD-4611-BED1-12EEFAB864B2}">
      <dgm:prSet/>
      <dgm:spPr/>
      <dgm:t>
        <a:bodyPr/>
        <a:lstStyle/>
        <a:p>
          <a:endParaRPr lang="en-US"/>
        </a:p>
      </dgm:t>
    </dgm:pt>
    <dgm:pt modelId="{F958EB1C-B71D-4112-8300-9A87EF72F7FF}">
      <dgm:prSet/>
      <dgm:spPr>
        <a:xfrm>
          <a:off x="5143747" y="4110142"/>
          <a:ext cx="1764163" cy="1005485"/>
        </a:xfrm>
        <a:prstGeom prst="roundRect">
          <a:avLst>
            <a:gd name="adj" fmla="val 10000"/>
          </a:avLst>
        </a:prstGeom>
        <a:solidFill>
          <a:sysClr val="window" lastClr="FFFFFF">
            <a:lumMod val="65000"/>
          </a:sysClr>
        </a:solidFill>
        <a:ln w="12700" cap="flat" cmpd="sng" algn="ctr">
          <a:solidFill>
            <a:sysClr val="window" lastClr="FFFFFF">
              <a:hueOff val="0"/>
              <a:satOff val="0"/>
              <a:lumOff val="0"/>
              <a:alphaOff val="0"/>
            </a:sysClr>
          </a:solidFill>
          <a:prstDash val="solid"/>
          <a:miter lim="800000"/>
        </a:ln>
        <a:effectLst/>
      </dgm:spPr>
      <dgm:t>
        <a:bodyPr/>
        <a:lstStyle/>
        <a:p>
          <a:r>
            <a:rPr lang="en-US" i="1" dirty="0">
              <a:solidFill>
                <a:sysClr val="window" lastClr="FFFFFF"/>
              </a:solidFill>
              <a:latin typeface="Calibri" panose="020F0502020204030204"/>
              <a:ea typeface="+mn-ea"/>
              <a:cs typeface="+mn-cs"/>
            </a:rPr>
            <a:t>CSIET Listing</a:t>
          </a:r>
        </a:p>
        <a:p>
          <a:r>
            <a:rPr lang="en-US" i="1" dirty="0">
              <a:solidFill>
                <a:sysClr val="window" lastClr="FFFFFF"/>
              </a:solidFill>
              <a:latin typeface="Calibri" panose="020F0502020204030204"/>
              <a:ea typeface="+mn-ea"/>
              <a:cs typeface="+mn-cs"/>
            </a:rPr>
            <a:t>F-1</a:t>
          </a:r>
        </a:p>
        <a:p>
          <a:r>
            <a:rPr lang="en-US" i="1" dirty="0">
              <a:solidFill>
                <a:sysClr val="window" lastClr="FFFFFF"/>
              </a:solidFill>
              <a:latin typeface="Calibri" panose="020F0502020204030204"/>
              <a:ea typeface="+mn-ea"/>
              <a:cs typeface="+mn-cs"/>
            </a:rPr>
            <a:t>(future consideration)</a:t>
          </a:r>
        </a:p>
        <a:p>
          <a:endParaRPr lang="en-US" i="1" dirty="0">
            <a:solidFill>
              <a:sysClr val="window" lastClr="FFFFFF"/>
            </a:solidFill>
            <a:latin typeface="Calibri" panose="020F0502020204030204"/>
            <a:ea typeface="+mn-ea"/>
            <a:cs typeface="+mn-cs"/>
          </a:endParaRPr>
        </a:p>
      </dgm:t>
    </dgm:pt>
    <dgm:pt modelId="{BCF5BEF8-5F89-4916-989F-9DE2B2879F0D}" type="parTrans" cxnId="{C7F9E80A-E0BC-49E1-99FD-54B942FD2FDD}">
      <dgm:prSet/>
      <dgm:spPr>
        <a:xfrm>
          <a:off x="4438081" y="4597987"/>
          <a:ext cx="705665" cy="29794"/>
        </a:xfrm>
        <a:custGeom>
          <a:avLst/>
          <a:gdLst/>
          <a:ahLst/>
          <a:cxnLst/>
          <a:rect l="0" t="0" r="0" b="0"/>
          <a:pathLst>
            <a:path>
              <a:moveTo>
                <a:pt x="0" y="14897"/>
              </a:moveTo>
              <a:lnTo>
                <a:pt x="705665" y="14897"/>
              </a:lnTo>
            </a:path>
          </a:pathLst>
        </a:custGeom>
        <a:noFill/>
        <a:ln w="12700" cap="flat" cmpd="sng" algn="ctr">
          <a:solidFill>
            <a:srgbClr val="70AD47">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1A450B9A-227E-485D-B5F5-C19C44BEA7B6}" type="sibTrans" cxnId="{C7F9E80A-E0BC-49E1-99FD-54B942FD2FDD}">
      <dgm:prSet/>
      <dgm:spPr/>
      <dgm:t>
        <a:bodyPr/>
        <a:lstStyle/>
        <a:p>
          <a:endParaRPr lang="en-US"/>
        </a:p>
      </dgm:t>
    </dgm:pt>
    <dgm:pt modelId="{0FDF848A-BFF7-452A-B500-64E812CA058A}" type="pres">
      <dgm:prSet presAssocID="{18DDB9C1-1D7F-42B3-A5BC-43DECAF78E0F}" presName="mainComposite" presStyleCnt="0">
        <dgm:presLayoutVars>
          <dgm:chPref val="1"/>
          <dgm:dir/>
          <dgm:animOne val="branch"/>
          <dgm:animLvl val="lvl"/>
          <dgm:resizeHandles val="exact"/>
        </dgm:presLayoutVars>
      </dgm:prSet>
      <dgm:spPr/>
      <dgm:t>
        <a:bodyPr/>
        <a:lstStyle/>
        <a:p>
          <a:endParaRPr lang="en-US"/>
        </a:p>
      </dgm:t>
    </dgm:pt>
    <dgm:pt modelId="{2041EBFD-90AB-4ACE-9A51-8E9CF3CBD3EE}" type="pres">
      <dgm:prSet presAssocID="{18DDB9C1-1D7F-42B3-A5BC-43DECAF78E0F}" presName="hierFlow" presStyleCnt="0"/>
      <dgm:spPr/>
      <dgm:t>
        <a:bodyPr/>
        <a:lstStyle/>
        <a:p>
          <a:endParaRPr lang="en-US"/>
        </a:p>
      </dgm:t>
    </dgm:pt>
    <dgm:pt modelId="{A4309136-59EB-48A1-8F1F-7D1FBA0446DA}" type="pres">
      <dgm:prSet presAssocID="{18DDB9C1-1D7F-42B3-A5BC-43DECAF78E0F}" presName="firstBuf" presStyleCnt="0"/>
      <dgm:spPr/>
      <dgm:t>
        <a:bodyPr/>
        <a:lstStyle/>
        <a:p>
          <a:endParaRPr lang="en-US"/>
        </a:p>
      </dgm:t>
    </dgm:pt>
    <dgm:pt modelId="{D83E57CB-46F6-43F2-9C22-2DA5F68AC070}" type="pres">
      <dgm:prSet presAssocID="{18DDB9C1-1D7F-42B3-A5BC-43DECAF78E0F}" presName="hierChild1" presStyleCnt="0">
        <dgm:presLayoutVars>
          <dgm:chPref val="1"/>
          <dgm:animOne val="branch"/>
          <dgm:animLvl val="lvl"/>
        </dgm:presLayoutVars>
      </dgm:prSet>
      <dgm:spPr/>
      <dgm:t>
        <a:bodyPr/>
        <a:lstStyle/>
        <a:p>
          <a:endParaRPr lang="en-US"/>
        </a:p>
      </dgm:t>
    </dgm:pt>
    <dgm:pt modelId="{937178EF-7FE0-491A-A187-96D7A6884A08}" type="pres">
      <dgm:prSet presAssocID="{0AD4A357-026E-4E6F-997B-13F64709974D}" presName="Name17" presStyleCnt="0"/>
      <dgm:spPr/>
      <dgm:t>
        <a:bodyPr/>
        <a:lstStyle/>
        <a:p>
          <a:endParaRPr lang="en-US"/>
        </a:p>
      </dgm:t>
    </dgm:pt>
    <dgm:pt modelId="{3152C71F-94B2-4423-974D-093A2E1F4472}" type="pres">
      <dgm:prSet presAssocID="{0AD4A357-026E-4E6F-997B-13F64709974D}" presName="level1Shape" presStyleLbl="node0" presStyleIdx="0" presStyleCnt="1" custScaleY="292026" custLinFactNeighborX="-1739" custLinFactNeighborY="-91327">
        <dgm:presLayoutVars>
          <dgm:chPref val="3"/>
        </dgm:presLayoutVars>
      </dgm:prSet>
      <dgm:spPr>
        <a:prstGeom prst="roundRect">
          <a:avLst>
            <a:gd name="adj" fmla="val 10000"/>
          </a:avLst>
        </a:prstGeom>
      </dgm:spPr>
      <dgm:t>
        <a:bodyPr/>
        <a:lstStyle/>
        <a:p>
          <a:endParaRPr lang="en-US"/>
        </a:p>
      </dgm:t>
    </dgm:pt>
    <dgm:pt modelId="{645C8333-3CC9-4244-B326-D8F961C16776}" type="pres">
      <dgm:prSet presAssocID="{0AD4A357-026E-4E6F-997B-13F64709974D}" presName="hierChild2" presStyleCnt="0"/>
      <dgm:spPr/>
      <dgm:t>
        <a:bodyPr/>
        <a:lstStyle/>
        <a:p>
          <a:endParaRPr lang="en-US"/>
        </a:p>
      </dgm:t>
    </dgm:pt>
    <dgm:pt modelId="{D386C68D-00DB-42AA-BB56-2484A4BFD191}" type="pres">
      <dgm:prSet presAssocID="{75C73982-8F8A-4E87-B23E-CE1139BD006A}" presName="Name25" presStyleLbl="parChTrans1D2" presStyleIdx="0" presStyleCnt="3"/>
      <dgm:spPr>
        <a:custGeom>
          <a:avLst/>
          <a:gdLst/>
          <a:ahLst/>
          <a:cxnLst/>
          <a:rect l="0" t="0" r="0" b="0"/>
          <a:pathLst>
            <a:path>
              <a:moveTo>
                <a:pt x="0" y="11865"/>
              </a:moveTo>
              <a:lnTo>
                <a:pt x="454991" y="11865"/>
              </a:lnTo>
            </a:path>
          </a:pathLst>
        </a:custGeom>
      </dgm:spPr>
      <dgm:t>
        <a:bodyPr/>
        <a:lstStyle/>
        <a:p>
          <a:endParaRPr lang="en-US"/>
        </a:p>
      </dgm:t>
    </dgm:pt>
    <dgm:pt modelId="{A48118FE-A6C1-4A60-AAE4-AD68F86DFA30}" type="pres">
      <dgm:prSet presAssocID="{75C73982-8F8A-4E87-B23E-CE1139BD006A}" presName="connTx" presStyleLbl="parChTrans1D2" presStyleIdx="0" presStyleCnt="3"/>
      <dgm:spPr/>
      <dgm:t>
        <a:bodyPr/>
        <a:lstStyle/>
        <a:p>
          <a:endParaRPr lang="en-US"/>
        </a:p>
      </dgm:t>
    </dgm:pt>
    <dgm:pt modelId="{C6EA92FF-D0D4-40AF-81F5-51023003F726}" type="pres">
      <dgm:prSet presAssocID="{9589864A-0110-4511-9B68-29E1222A5B05}" presName="Name30" presStyleCnt="0"/>
      <dgm:spPr/>
      <dgm:t>
        <a:bodyPr/>
        <a:lstStyle/>
        <a:p>
          <a:endParaRPr lang="en-US"/>
        </a:p>
      </dgm:t>
    </dgm:pt>
    <dgm:pt modelId="{EC3CFF09-D30B-4636-AD62-4FE38F1A9900}" type="pres">
      <dgm:prSet presAssocID="{9589864A-0110-4511-9B68-29E1222A5B05}" presName="level2Shape" presStyleLbl="node2" presStyleIdx="0" presStyleCnt="3" custLinFactNeighborX="-4398" custLinFactNeighborY="-28804"/>
      <dgm:spPr>
        <a:prstGeom prst="roundRect">
          <a:avLst>
            <a:gd name="adj" fmla="val 10000"/>
          </a:avLst>
        </a:prstGeom>
      </dgm:spPr>
      <dgm:t>
        <a:bodyPr/>
        <a:lstStyle/>
        <a:p>
          <a:endParaRPr lang="en-US"/>
        </a:p>
      </dgm:t>
    </dgm:pt>
    <dgm:pt modelId="{55A083D4-3EBA-42DC-AB36-F425D6960E12}" type="pres">
      <dgm:prSet presAssocID="{9589864A-0110-4511-9B68-29E1222A5B05}" presName="hierChild3" presStyleCnt="0"/>
      <dgm:spPr/>
      <dgm:t>
        <a:bodyPr/>
        <a:lstStyle/>
        <a:p>
          <a:endParaRPr lang="en-US"/>
        </a:p>
      </dgm:t>
    </dgm:pt>
    <dgm:pt modelId="{B2EB20A0-F0AB-41A5-ABF3-BDB5C69140AB}" type="pres">
      <dgm:prSet presAssocID="{C8FD7B8A-6A7D-47D8-9288-F31070DFBB3B}" presName="Name25" presStyleLbl="parChTrans1D3" presStyleIdx="0" presStyleCnt="3"/>
      <dgm:spPr>
        <a:custGeom>
          <a:avLst/>
          <a:gdLst/>
          <a:ahLst/>
          <a:cxnLst/>
          <a:rect l="0" t="0" r="0" b="0"/>
          <a:pathLst>
            <a:path>
              <a:moveTo>
                <a:pt x="0" y="11865"/>
              </a:moveTo>
              <a:lnTo>
                <a:pt x="381044" y="11865"/>
              </a:lnTo>
            </a:path>
          </a:pathLst>
        </a:custGeom>
      </dgm:spPr>
      <dgm:t>
        <a:bodyPr/>
        <a:lstStyle/>
        <a:p>
          <a:endParaRPr lang="en-US"/>
        </a:p>
      </dgm:t>
    </dgm:pt>
    <dgm:pt modelId="{86C60370-3F9E-4077-BD2A-0AB1AB11D178}" type="pres">
      <dgm:prSet presAssocID="{C8FD7B8A-6A7D-47D8-9288-F31070DFBB3B}" presName="connTx" presStyleLbl="parChTrans1D3" presStyleIdx="0" presStyleCnt="3"/>
      <dgm:spPr/>
      <dgm:t>
        <a:bodyPr/>
        <a:lstStyle/>
        <a:p>
          <a:endParaRPr lang="en-US"/>
        </a:p>
      </dgm:t>
    </dgm:pt>
    <dgm:pt modelId="{AC780E73-26B6-4681-81CD-9B42AB754A52}" type="pres">
      <dgm:prSet presAssocID="{7F9308BC-F7A6-4AF6-A7D7-AADF5196A9E3}" presName="Name30" presStyleCnt="0"/>
      <dgm:spPr/>
      <dgm:t>
        <a:bodyPr/>
        <a:lstStyle/>
        <a:p>
          <a:endParaRPr lang="en-US"/>
        </a:p>
      </dgm:t>
    </dgm:pt>
    <dgm:pt modelId="{FB80E3D6-2D9B-46A7-9FFF-5E3E95F72A16}" type="pres">
      <dgm:prSet presAssocID="{7F9308BC-F7A6-4AF6-A7D7-AADF5196A9E3}" presName="level2Shape" presStyleLbl="node3" presStyleIdx="0" presStyleCnt="3" custLinFactNeighborX="-8013" custLinFactNeighborY="-68950"/>
      <dgm:spPr>
        <a:prstGeom prst="roundRect">
          <a:avLst>
            <a:gd name="adj" fmla="val 10000"/>
          </a:avLst>
        </a:prstGeom>
      </dgm:spPr>
      <dgm:t>
        <a:bodyPr/>
        <a:lstStyle/>
        <a:p>
          <a:endParaRPr lang="en-US"/>
        </a:p>
      </dgm:t>
    </dgm:pt>
    <dgm:pt modelId="{60CCFD9E-4A8F-4D25-80D4-010F64AE0315}" type="pres">
      <dgm:prSet presAssocID="{7F9308BC-F7A6-4AF6-A7D7-AADF5196A9E3}" presName="hierChild3" presStyleCnt="0"/>
      <dgm:spPr/>
      <dgm:t>
        <a:bodyPr/>
        <a:lstStyle/>
        <a:p>
          <a:endParaRPr lang="en-US"/>
        </a:p>
      </dgm:t>
    </dgm:pt>
    <dgm:pt modelId="{AB982057-5AEB-497E-8320-8685C06AFDFC}" type="pres">
      <dgm:prSet presAssocID="{73B16AE8-29BB-44FC-A85F-B5BBEDEF5BF7}" presName="Name25" presStyleLbl="parChTrans1D2" presStyleIdx="1" presStyleCnt="3"/>
      <dgm:spPr>
        <a:custGeom>
          <a:avLst/>
          <a:gdLst/>
          <a:ahLst/>
          <a:cxnLst/>
          <a:rect l="0" t="0" r="0" b="0"/>
          <a:pathLst>
            <a:path>
              <a:moveTo>
                <a:pt x="0" y="11865"/>
              </a:moveTo>
              <a:lnTo>
                <a:pt x="454991" y="11865"/>
              </a:lnTo>
            </a:path>
          </a:pathLst>
        </a:custGeom>
      </dgm:spPr>
      <dgm:t>
        <a:bodyPr/>
        <a:lstStyle/>
        <a:p>
          <a:endParaRPr lang="en-US"/>
        </a:p>
      </dgm:t>
    </dgm:pt>
    <dgm:pt modelId="{8F5E91CB-8A6E-404F-BB72-E4FB57275F66}" type="pres">
      <dgm:prSet presAssocID="{73B16AE8-29BB-44FC-A85F-B5BBEDEF5BF7}" presName="connTx" presStyleLbl="parChTrans1D2" presStyleIdx="1" presStyleCnt="3"/>
      <dgm:spPr/>
      <dgm:t>
        <a:bodyPr/>
        <a:lstStyle/>
        <a:p>
          <a:endParaRPr lang="en-US"/>
        </a:p>
      </dgm:t>
    </dgm:pt>
    <dgm:pt modelId="{37CB91E8-750C-434D-A7A7-FD821F7A47CF}" type="pres">
      <dgm:prSet presAssocID="{623DED49-E190-4453-95E4-099AC0466008}" presName="Name30" presStyleCnt="0"/>
      <dgm:spPr/>
      <dgm:t>
        <a:bodyPr/>
        <a:lstStyle/>
        <a:p>
          <a:endParaRPr lang="en-US"/>
        </a:p>
      </dgm:t>
    </dgm:pt>
    <dgm:pt modelId="{DDA2B34D-13A0-4DC3-836C-79AFAD9795EA}" type="pres">
      <dgm:prSet presAssocID="{623DED49-E190-4453-95E4-099AC0466008}" presName="level2Shape" presStyleLbl="node2" presStyleIdx="1" presStyleCnt="3" custLinFactNeighborX="-822" custLinFactNeighborY="-51236"/>
      <dgm:spPr>
        <a:prstGeom prst="roundRect">
          <a:avLst>
            <a:gd name="adj" fmla="val 10000"/>
          </a:avLst>
        </a:prstGeom>
      </dgm:spPr>
      <dgm:t>
        <a:bodyPr/>
        <a:lstStyle/>
        <a:p>
          <a:endParaRPr lang="en-US"/>
        </a:p>
      </dgm:t>
    </dgm:pt>
    <dgm:pt modelId="{C1940400-2BD2-4EC8-99F8-52ED8D3C6B25}" type="pres">
      <dgm:prSet presAssocID="{623DED49-E190-4453-95E4-099AC0466008}" presName="hierChild3" presStyleCnt="0"/>
      <dgm:spPr/>
      <dgm:t>
        <a:bodyPr/>
        <a:lstStyle/>
        <a:p>
          <a:endParaRPr lang="en-US"/>
        </a:p>
      </dgm:t>
    </dgm:pt>
    <dgm:pt modelId="{5A459CBC-5749-494F-A718-38193B3C4E36}" type="pres">
      <dgm:prSet presAssocID="{957F7088-4C56-4029-961C-D1EE77565B78}" presName="Name25" presStyleLbl="parChTrans1D3" presStyleIdx="1" presStyleCnt="3"/>
      <dgm:spPr>
        <a:custGeom>
          <a:avLst/>
          <a:gdLst/>
          <a:ahLst/>
          <a:cxnLst/>
          <a:rect l="0" t="0" r="0" b="0"/>
          <a:pathLst>
            <a:path>
              <a:moveTo>
                <a:pt x="0" y="11865"/>
              </a:moveTo>
              <a:lnTo>
                <a:pt x="309413" y="11865"/>
              </a:lnTo>
            </a:path>
          </a:pathLst>
        </a:custGeom>
      </dgm:spPr>
      <dgm:t>
        <a:bodyPr/>
        <a:lstStyle/>
        <a:p>
          <a:endParaRPr lang="en-US"/>
        </a:p>
      </dgm:t>
    </dgm:pt>
    <dgm:pt modelId="{481495EF-13F1-4373-9A9C-4ACDF69B23A1}" type="pres">
      <dgm:prSet presAssocID="{957F7088-4C56-4029-961C-D1EE77565B78}" presName="connTx" presStyleLbl="parChTrans1D3" presStyleIdx="1" presStyleCnt="3"/>
      <dgm:spPr/>
      <dgm:t>
        <a:bodyPr/>
        <a:lstStyle/>
        <a:p>
          <a:endParaRPr lang="en-US"/>
        </a:p>
      </dgm:t>
    </dgm:pt>
    <dgm:pt modelId="{6D685074-6158-4B49-B8CA-1E5C2F2CA771}" type="pres">
      <dgm:prSet presAssocID="{99382E43-6EB0-415A-95DD-B1076E688BE8}" presName="Name30" presStyleCnt="0"/>
      <dgm:spPr/>
      <dgm:t>
        <a:bodyPr/>
        <a:lstStyle/>
        <a:p>
          <a:endParaRPr lang="en-US"/>
        </a:p>
      </dgm:t>
    </dgm:pt>
    <dgm:pt modelId="{8E8336C9-7F46-4FF8-8CDC-DDDD1F253C22}" type="pres">
      <dgm:prSet presAssocID="{99382E43-6EB0-415A-95DD-B1076E688BE8}" presName="level2Shape" presStyleLbl="node3" presStyleIdx="1" presStyleCnt="3" custScaleY="154705" custLinFactNeighborX="-6246" custLinFactNeighborY="-47004"/>
      <dgm:spPr>
        <a:prstGeom prst="roundRect">
          <a:avLst>
            <a:gd name="adj" fmla="val 10000"/>
          </a:avLst>
        </a:prstGeom>
      </dgm:spPr>
      <dgm:t>
        <a:bodyPr/>
        <a:lstStyle/>
        <a:p>
          <a:endParaRPr lang="en-US"/>
        </a:p>
      </dgm:t>
    </dgm:pt>
    <dgm:pt modelId="{CBC396E4-08EF-4DD2-9E4C-77A88A66EADD}" type="pres">
      <dgm:prSet presAssocID="{99382E43-6EB0-415A-95DD-B1076E688BE8}" presName="hierChild3" presStyleCnt="0"/>
      <dgm:spPr/>
      <dgm:t>
        <a:bodyPr/>
        <a:lstStyle/>
        <a:p>
          <a:endParaRPr lang="en-US"/>
        </a:p>
      </dgm:t>
    </dgm:pt>
    <dgm:pt modelId="{0AA6ACA5-7D4A-4196-9EBF-0F115777B248}" type="pres">
      <dgm:prSet presAssocID="{F6A146A0-29FC-434A-99C3-436BA93DE1DD}" presName="Name25" presStyleLbl="parChTrans1D2" presStyleIdx="2" presStyleCnt="3"/>
      <dgm:spPr/>
      <dgm:t>
        <a:bodyPr/>
        <a:lstStyle/>
        <a:p>
          <a:endParaRPr lang="en-US"/>
        </a:p>
      </dgm:t>
    </dgm:pt>
    <dgm:pt modelId="{5021F069-49F9-4C5C-9BE8-4B11308984FC}" type="pres">
      <dgm:prSet presAssocID="{F6A146A0-29FC-434A-99C3-436BA93DE1DD}" presName="connTx" presStyleLbl="parChTrans1D2" presStyleIdx="2" presStyleCnt="3"/>
      <dgm:spPr/>
      <dgm:t>
        <a:bodyPr/>
        <a:lstStyle/>
        <a:p>
          <a:endParaRPr lang="en-US"/>
        </a:p>
      </dgm:t>
    </dgm:pt>
    <dgm:pt modelId="{8669D413-5CED-40D5-A27B-B8D50B8D8522}" type="pres">
      <dgm:prSet presAssocID="{B7877329-477D-4A69-AE1B-5BB2105878F6}" presName="Name30" presStyleCnt="0"/>
      <dgm:spPr/>
    </dgm:pt>
    <dgm:pt modelId="{E5C6616C-F940-4A60-8B36-CD1E83BC3BB8}" type="pres">
      <dgm:prSet presAssocID="{B7877329-477D-4A69-AE1B-5BB2105878F6}" presName="level2Shape" presStyleLbl="node2" presStyleIdx="2" presStyleCnt="3"/>
      <dgm:spPr/>
      <dgm:t>
        <a:bodyPr/>
        <a:lstStyle/>
        <a:p>
          <a:endParaRPr lang="en-US"/>
        </a:p>
      </dgm:t>
    </dgm:pt>
    <dgm:pt modelId="{19328B39-A7CC-4BC8-8400-4170F2B4B8EC}" type="pres">
      <dgm:prSet presAssocID="{B7877329-477D-4A69-AE1B-5BB2105878F6}" presName="hierChild3" presStyleCnt="0"/>
      <dgm:spPr/>
    </dgm:pt>
    <dgm:pt modelId="{72E176BB-F2AE-495F-A474-CD6A5B89C93A}" type="pres">
      <dgm:prSet presAssocID="{BCF5BEF8-5F89-4916-989F-9DE2B2879F0D}" presName="Name25" presStyleLbl="parChTrans1D3" presStyleIdx="2" presStyleCnt="3"/>
      <dgm:spPr/>
      <dgm:t>
        <a:bodyPr/>
        <a:lstStyle/>
        <a:p>
          <a:endParaRPr lang="en-US"/>
        </a:p>
      </dgm:t>
    </dgm:pt>
    <dgm:pt modelId="{335F6309-EF51-4D55-98C1-D3EBE28EBF0E}" type="pres">
      <dgm:prSet presAssocID="{BCF5BEF8-5F89-4916-989F-9DE2B2879F0D}" presName="connTx" presStyleLbl="parChTrans1D3" presStyleIdx="2" presStyleCnt="3"/>
      <dgm:spPr/>
      <dgm:t>
        <a:bodyPr/>
        <a:lstStyle/>
        <a:p>
          <a:endParaRPr lang="en-US"/>
        </a:p>
      </dgm:t>
    </dgm:pt>
    <dgm:pt modelId="{DC6260CA-9A9E-4878-B854-9942524DB252}" type="pres">
      <dgm:prSet presAssocID="{F958EB1C-B71D-4112-8300-9A87EF72F7FF}" presName="Name30" presStyleCnt="0"/>
      <dgm:spPr/>
    </dgm:pt>
    <dgm:pt modelId="{F2C7C295-9FF5-443F-80F8-DE0F5343A951}" type="pres">
      <dgm:prSet presAssocID="{F958EB1C-B71D-4112-8300-9A87EF72F7FF}" presName="level2Shape" presStyleLbl="node3" presStyleIdx="2" presStyleCnt="3" custScaleY="113990"/>
      <dgm:spPr/>
      <dgm:t>
        <a:bodyPr/>
        <a:lstStyle/>
        <a:p>
          <a:endParaRPr lang="en-US"/>
        </a:p>
      </dgm:t>
    </dgm:pt>
    <dgm:pt modelId="{B0BCEB61-A347-43A4-8062-D813A41D01FC}" type="pres">
      <dgm:prSet presAssocID="{F958EB1C-B71D-4112-8300-9A87EF72F7FF}" presName="hierChild3" presStyleCnt="0"/>
      <dgm:spPr/>
    </dgm:pt>
    <dgm:pt modelId="{4FFD88AB-B93C-4F32-B8E6-FF2E4570AAD1}" type="pres">
      <dgm:prSet presAssocID="{18DDB9C1-1D7F-42B3-A5BC-43DECAF78E0F}" presName="bgShapesFlow" presStyleCnt="0"/>
      <dgm:spPr/>
      <dgm:t>
        <a:bodyPr/>
        <a:lstStyle/>
        <a:p>
          <a:endParaRPr lang="en-US"/>
        </a:p>
      </dgm:t>
    </dgm:pt>
    <dgm:pt modelId="{50B50743-35BA-4DC3-B915-74F20E1750A3}" type="pres">
      <dgm:prSet presAssocID="{FB294CD3-85CA-4C80-ACB2-4871EB481C14}" presName="rectComp" presStyleCnt="0"/>
      <dgm:spPr/>
      <dgm:t>
        <a:bodyPr/>
        <a:lstStyle/>
        <a:p>
          <a:endParaRPr lang="en-US"/>
        </a:p>
      </dgm:t>
    </dgm:pt>
    <dgm:pt modelId="{66E9BAFF-4D68-4AA9-B939-D9CC9C011B0F}" type="pres">
      <dgm:prSet presAssocID="{FB294CD3-85CA-4C80-ACB2-4871EB481C14}" presName="bgRect" presStyleLbl="bgShp" presStyleIdx="0" presStyleCnt="3"/>
      <dgm:spPr>
        <a:prstGeom prst="roundRect">
          <a:avLst>
            <a:gd name="adj" fmla="val 10000"/>
          </a:avLst>
        </a:prstGeom>
      </dgm:spPr>
      <dgm:t>
        <a:bodyPr/>
        <a:lstStyle/>
        <a:p>
          <a:endParaRPr lang="en-US"/>
        </a:p>
      </dgm:t>
    </dgm:pt>
    <dgm:pt modelId="{2D86555A-356C-43FC-B717-5E95B9A61D71}" type="pres">
      <dgm:prSet presAssocID="{FB294CD3-85CA-4C80-ACB2-4871EB481C14}" presName="bgRectTx" presStyleLbl="bgShp" presStyleIdx="0" presStyleCnt="3">
        <dgm:presLayoutVars>
          <dgm:bulletEnabled val="1"/>
        </dgm:presLayoutVars>
      </dgm:prSet>
      <dgm:spPr/>
      <dgm:t>
        <a:bodyPr/>
        <a:lstStyle/>
        <a:p>
          <a:endParaRPr lang="en-US"/>
        </a:p>
      </dgm:t>
    </dgm:pt>
    <dgm:pt modelId="{AB8BE4AA-6353-46DD-8A08-F0519D38B9A3}" type="pres">
      <dgm:prSet presAssocID="{FB294CD3-85CA-4C80-ACB2-4871EB481C14}" presName="spComp" presStyleCnt="0"/>
      <dgm:spPr/>
      <dgm:t>
        <a:bodyPr/>
        <a:lstStyle/>
        <a:p>
          <a:endParaRPr lang="en-US"/>
        </a:p>
      </dgm:t>
    </dgm:pt>
    <dgm:pt modelId="{A5D88BA2-58FB-4446-BC3E-66BB54D65A7C}" type="pres">
      <dgm:prSet presAssocID="{FB294CD3-85CA-4C80-ACB2-4871EB481C14}" presName="hSp" presStyleCnt="0"/>
      <dgm:spPr/>
      <dgm:t>
        <a:bodyPr/>
        <a:lstStyle/>
        <a:p>
          <a:endParaRPr lang="en-US"/>
        </a:p>
      </dgm:t>
    </dgm:pt>
    <dgm:pt modelId="{EAFCBE06-0FEB-450F-8198-0A811936427E}" type="pres">
      <dgm:prSet presAssocID="{7635F7D1-47C2-4D7D-A234-B2EEA10A2927}" presName="rectComp" presStyleCnt="0"/>
      <dgm:spPr/>
      <dgm:t>
        <a:bodyPr/>
        <a:lstStyle/>
        <a:p>
          <a:endParaRPr lang="en-US"/>
        </a:p>
      </dgm:t>
    </dgm:pt>
    <dgm:pt modelId="{C020C4DF-3D11-49C4-9F88-9F0126E9285A}" type="pres">
      <dgm:prSet presAssocID="{7635F7D1-47C2-4D7D-A234-B2EEA10A2927}" presName="bgRect" presStyleLbl="bgShp" presStyleIdx="1" presStyleCnt="3"/>
      <dgm:spPr>
        <a:prstGeom prst="roundRect">
          <a:avLst>
            <a:gd name="adj" fmla="val 10000"/>
          </a:avLst>
        </a:prstGeom>
      </dgm:spPr>
      <dgm:t>
        <a:bodyPr/>
        <a:lstStyle/>
        <a:p>
          <a:endParaRPr lang="en-US"/>
        </a:p>
      </dgm:t>
    </dgm:pt>
    <dgm:pt modelId="{DC349B68-00D0-4B3D-BA05-FB6A70382017}" type="pres">
      <dgm:prSet presAssocID="{7635F7D1-47C2-4D7D-A234-B2EEA10A2927}" presName="bgRectTx" presStyleLbl="bgShp" presStyleIdx="1" presStyleCnt="3">
        <dgm:presLayoutVars>
          <dgm:bulletEnabled val="1"/>
        </dgm:presLayoutVars>
      </dgm:prSet>
      <dgm:spPr/>
      <dgm:t>
        <a:bodyPr/>
        <a:lstStyle/>
        <a:p>
          <a:endParaRPr lang="en-US"/>
        </a:p>
      </dgm:t>
    </dgm:pt>
    <dgm:pt modelId="{B53A29BF-AB0F-4878-90CE-71098D32B95C}" type="pres">
      <dgm:prSet presAssocID="{7635F7D1-47C2-4D7D-A234-B2EEA10A2927}" presName="spComp" presStyleCnt="0"/>
      <dgm:spPr/>
      <dgm:t>
        <a:bodyPr/>
        <a:lstStyle/>
        <a:p>
          <a:endParaRPr lang="en-US"/>
        </a:p>
      </dgm:t>
    </dgm:pt>
    <dgm:pt modelId="{5C339FB3-1ED4-4D6B-9ED2-F1580C788A90}" type="pres">
      <dgm:prSet presAssocID="{7635F7D1-47C2-4D7D-A234-B2EEA10A2927}" presName="hSp" presStyleCnt="0"/>
      <dgm:spPr/>
      <dgm:t>
        <a:bodyPr/>
        <a:lstStyle/>
        <a:p>
          <a:endParaRPr lang="en-US"/>
        </a:p>
      </dgm:t>
    </dgm:pt>
    <dgm:pt modelId="{C37125CB-55BE-4466-AE0F-27EEB05B30A6}" type="pres">
      <dgm:prSet presAssocID="{2A6B306C-F046-4F96-8F01-082A34F04033}" presName="rectComp" presStyleCnt="0"/>
      <dgm:spPr/>
      <dgm:t>
        <a:bodyPr/>
        <a:lstStyle/>
        <a:p>
          <a:endParaRPr lang="en-US"/>
        </a:p>
      </dgm:t>
    </dgm:pt>
    <dgm:pt modelId="{DC91EFB5-0EDA-4782-A362-37FBE0B9ACF4}" type="pres">
      <dgm:prSet presAssocID="{2A6B306C-F046-4F96-8F01-082A34F04033}" presName="bgRect" presStyleLbl="bgShp" presStyleIdx="2" presStyleCnt="3" custLinFactNeighborX="1106" custLinFactNeighborY="-379"/>
      <dgm:spPr>
        <a:prstGeom prst="roundRect">
          <a:avLst>
            <a:gd name="adj" fmla="val 10000"/>
          </a:avLst>
        </a:prstGeom>
      </dgm:spPr>
      <dgm:t>
        <a:bodyPr/>
        <a:lstStyle/>
        <a:p>
          <a:endParaRPr lang="en-US"/>
        </a:p>
      </dgm:t>
    </dgm:pt>
    <dgm:pt modelId="{F447F8B0-9654-4541-9A12-2BD4B5A13C3F}" type="pres">
      <dgm:prSet presAssocID="{2A6B306C-F046-4F96-8F01-082A34F04033}" presName="bgRectTx" presStyleLbl="bgShp" presStyleIdx="2" presStyleCnt="3">
        <dgm:presLayoutVars>
          <dgm:bulletEnabled val="1"/>
        </dgm:presLayoutVars>
      </dgm:prSet>
      <dgm:spPr/>
      <dgm:t>
        <a:bodyPr/>
        <a:lstStyle/>
        <a:p>
          <a:endParaRPr lang="en-US"/>
        </a:p>
      </dgm:t>
    </dgm:pt>
  </dgm:ptLst>
  <dgm:cxnLst>
    <dgm:cxn modelId="{FBAC6F13-BE65-4D7D-B521-C0FCCA555DFE}" type="presOf" srcId="{FB294CD3-85CA-4C80-ACB2-4871EB481C14}" destId="{2D86555A-356C-43FC-B717-5E95B9A61D71}" srcOrd="1" destOrd="0" presId="urn:microsoft.com/office/officeart/2005/8/layout/hierarchy5"/>
    <dgm:cxn modelId="{CF6B02ED-F1A4-4695-8DBB-0A03263C1853}" srcId="{18DDB9C1-1D7F-42B3-A5BC-43DECAF78E0F}" destId="{2A6B306C-F046-4F96-8F01-082A34F04033}" srcOrd="3" destOrd="0" parTransId="{4C45965B-57D2-4F8B-ACA4-AA70D17A899E}" sibTransId="{64989001-3C47-4883-A9A1-5C2124A60F97}"/>
    <dgm:cxn modelId="{A9EA02FE-C2BF-48FB-93D7-B28BCC6E7C4B}" type="presOf" srcId="{7635F7D1-47C2-4D7D-A234-B2EEA10A2927}" destId="{C020C4DF-3D11-49C4-9F88-9F0126E9285A}" srcOrd="0" destOrd="0" presId="urn:microsoft.com/office/officeart/2005/8/layout/hierarchy5"/>
    <dgm:cxn modelId="{C757C909-8236-491D-9901-D405074A01CE}" type="presOf" srcId="{7F9308BC-F7A6-4AF6-A7D7-AADF5196A9E3}" destId="{FB80E3D6-2D9B-46A7-9FFF-5E3E95F72A16}" srcOrd="0" destOrd="0" presId="urn:microsoft.com/office/officeart/2005/8/layout/hierarchy5"/>
    <dgm:cxn modelId="{C60F7FF2-B269-447C-90A5-5C7EA2561EC3}" type="presOf" srcId="{F6A146A0-29FC-434A-99C3-436BA93DE1DD}" destId="{0AA6ACA5-7D4A-4196-9EBF-0F115777B248}" srcOrd="0" destOrd="0" presId="urn:microsoft.com/office/officeart/2005/8/layout/hierarchy5"/>
    <dgm:cxn modelId="{B2830055-55D5-4B91-8B93-EAB697D85D88}" type="presOf" srcId="{99382E43-6EB0-415A-95DD-B1076E688BE8}" destId="{8E8336C9-7F46-4FF8-8CDC-DDDD1F253C22}" srcOrd="0" destOrd="0" presId="urn:microsoft.com/office/officeart/2005/8/layout/hierarchy5"/>
    <dgm:cxn modelId="{FF8E8941-D126-4D89-8042-7E77266E933D}" type="presOf" srcId="{F958EB1C-B71D-4112-8300-9A87EF72F7FF}" destId="{F2C7C295-9FF5-443F-80F8-DE0F5343A951}" srcOrd="0" destOrd="0" presId="urn:microsoft.com/office/officeart/2005/8/layout/hierarchy5"/>
    <dgm:cxn modelId="{ECCCB41B-ECA6-4318-A998-4DB175DD6737}" srcId="{0AD4A357-026E-4E6F-997B-13F64709974D}" destId="{623DED49-E190-4453-95E4-099AC0466008}" srcOrd="1" destOrd="0" parTransId="{73B16AE8-29BB-44FC-A85F-B5BBEDEF5BF7}" sibTransId="{7349FEA6-59A6-4809-8C6A-9131C1590EFF}"/>
    <dgm:cxn modelId="{4C287DF6-A3B7-4894-A1FF-1ADF541D88D7}" srcId="{0AD4A357-026E-4E6F-997B-13F64709974D}" destId="{9589864A-0110-4511-9B68-29E1222A5B05}" srcOrd="0" destOrd="0" parTransId="{75C73982-8F8A-4E87-B23E-CE1139BD006A}" sibTransId="{4EDB8BE9-F96E-4F6F-82A7-DA73E6851F50}"/>
    <dgm:cxn modelId="{CB9D09E4-9738-4ACA-B5AF-B8660F6148A6}" type="presOf" srcId="{9589864A-0110-4511-9B68-29E1222A5B05}" destId="{EC3CFF09-D30B-4636-AD62-4FE38F1A9900}" srcOrd="0" destOrd="0" presId="urn:microsoft.com/office/officeart/2005/8/layout/hierarchy5"/>
    <dgm:cxn modelId="{2E6120F3-8EAD-4611-BED1-12EEFAB864B2}" srcId="{0AD4A357-026E-4E6F-997B-13F64709974D}" destId="{B7877329-477D-4A69-AE1B-5BB2105878F6}" srcOrd="2" destOrd="0" parTransId="{F6A146A0-29FC-434A-99C3-436BA93DE1DD}" sibTransId="{922D52FB-70A1-488D-8295-198ECF74A6AC}"/>
    <dgm:cxn modelId="{D579763D-B739-4DA9-9AFD-E7C3C088E4BD}" type="presOf" srcId="{BCF5BEF8-5F89-4916-989F-9DE2B2879F0D}" destId="{72E176BB-F2AE-495F-A474-CD6A5B89C93A}" srcOrd="0" destOrd="0" presId="urn:microsoft.com/office/officeart/2005/8/layout/hierarchy5"/>
    <dgm:cxn modelId="{6E9E9E64-663B-454C-9F92-A355FFD89539}" type="presOf" srcId="{75C73982-8F8A-4E87-B23E-CE1139BD006A}" destId="{D386C68D-00DB-42AA-BB56-2484A4BFD191}" srcOrd="0" destOrd="0" presId="urn:microsoft.com/office/officeart/2005/8/layout/hierarchy5"/>
    <dgm:cxn modelId="{F41A4511-A04E-4D88-B69F-2A9EFCF85133}" type="presOf" srcId="{957F7088-4C56-4029-961C-D1EE77565B78}" destId="{481495EF-13F1-4373-9A9C-4ACDF69B23A1}" srcOrd="1" destOrd="0" presId="urn:microsoft.com/office/officeart/2005/8/layout/hierarchy5"/>
    <dgm:cxn modelId="{0844AB6A-8662-49B3-971D-EB97CEDF3E5D}" type="presOf" srcId="{C8FD7B8A-6A7D-47D8-9288-F31070DFBB3B}" destId="{86C60370-3F9E-4077-BD2A-0AB1AB11D178}" srcOrd="1" destOrd="0" presId="urn:microsoft.com/office/officeart/2005/8/layout/hierarchy5"/>
    <dgm:cxn modelId="{4618A641-E2D5-481D-A191-8BB396ABDE10}" type="presOf" srcId="{0AD4A357-026E-4E6F-997B-13F64709974D}" destId="{3152C71F-94B2-4423-974D-093A2E1F4472}" srcOrd="0" destOrd="0" presId="urn:microsoft.com/office/officeart/2005/8/layout/hierarchy5"/>
    <dgm:cxn modelId="{95FC68E4-49E4-49BE-AFB9-68264D5909C4}" type="presOf" srcId="{18DDB9C1-1D7F-42B3-A5BC-43DECAF78E0F}" destId="{0FDF848A-BFF7-452A-B500-64E812CA058A}" srcOrd="0" destOrd="0" presId="urn:microsoft.com/office/officeart/2005/8/layout/hierarchy5"/>
    <dgm:cxn modelId="{0B77810E-4F86-453D-AEB7-5CC1D7084AC0}" type="presOf" srcId="{2A6B306C-F046-4F96-8F01-082A34F04033}" destId="{DC91EFB5-0EDA-4782-A362-37FBE0B9ACF4}" srcOrd="0" destOrd="0" presId="urn:microsoft.com/office/officeart/2005/8/layout/hierarchy5"/>
    <dgm:cxn modelId="{4D206F6C-967F-43B7-8F92-193EB2A44390}" type="presOf" srcId="{FB294CD3-85CA-4C80-ACB2-4871EB481C14}" destId="{66E9BAFF-4D68-4AA9-B939-D9CC9C011B0F}" srcOrd="0" destOrd="0" presId="urn:microsoft.com/office/officeart/2005/8/layout/hierarchy5"/>
    <dgm:cxn modelId="{FEC08C65-2B51-4507-AD63-1FEB08F0C272}" type="presOf" srcId="{75C73982-8F8A-4E87-B23E-CE1139BD006A}" destId="{A48118FE-A6C1-4A60-AAE4-AD68F86DFA30}" srcOrd="1" destOrd="0" presId="urn:microsoft.com/office/officeart/2005/8/layout/hierarchy5"/>
    <dgm:cxn modelId="{A07C2818-A377-4E71-A277-786AB88D242E}" type="presOf" srcId="{7635F7D1-47C2-4D7D-A234-B2EEA10A2927}" destId="{DC349B68-00D0-4B3D-BA05-FB6A70382017}" srcOrd="1" destOrd="0" presId="urn:microsoft.com/office/officeart/2005/8/layout/hierarchy5"/>
    <dgm:cxn modelId="{C7F9E80A-E0BC-49E1-99FD-54B942FD2FDD}" srcId="{B7877329-477D-4A69-AE1B-5BB2105878F6}" destId="{F958EB1C-B71D-4112-8300-9A87EF72F7FF}" srcOrd="0" destOrd="0" parTransId="{BCF5BEF8-5F89-4916-989F-9DE2B2879F0D}" sibTransId="{1A450B9A-227E-485D-B5F5-C19C44BEA7B6}"/>
    <dgm:cxn modelId="{54ED86B3-4488-4421-B432-B4C4FC6CF97D}" type="presOf" srcId="{C8FD7B8A-6A7D-47D8-9288-F31070DFBB3B}" destId="{B2EB20A0-F0AB-41A5-ABF3-BDB5C69140AB}" srcOrd="0" destOrd="0" presId="urn:microsoft.com/office/officeart/2005/8/layout/hierarchy5"/>
    <dgm:cxn modelId="{BEC8ACC8-023F-4A74-8B79-2BB55C5E57E5}" srcId="{18DDB9C1-1D7F-42B3-A5BC-43DECAF78E0F}" destId="{7635F7D1-47C2-4D7D-A234-B2EEA10A2927}" srcOrd="2" destOrd="0" parTransId="{3E173499-2E95-4957-AC0F-6EF2333EF74C}" sibTransId="{7ADE4038-A347-4605-B80C-DD9C08576E0D}"/>
    <dgm:cxn modelId="{FF90C18D-11FA-4B4C-8CD0-7A734C9BB8B7}" type="presOf" srcId="{B7877329-477D-4A69-AE1B-5BB2105878F6}" destId="{E5C6616C-F940-4A60-8B36-CD1E83BC3BB8}" srcOrd="0" destOrd="0" presId="urn:microsoft.com/office/officeart/2005/8/layout/hierarchy5"/>
    <dgm:cxn modelId="{9D97F77C-5660-4799-8A89-3AD9E10AED2F}" type="presOf" srcId="{957F7088-4C56-4029-961C-D1EE77565B78}" destId="{5A459CBC-5749-494F-A718-38193B3C4E36}" srcOrd="0" destOrd="0" presId="urn:microsoft.com/office/officeart/2005/8/layout/hierarchy5"/>
    <dgm:cxn modelId="{2424C1D6-455F-41AF-8705-034D00E73657}" type="presOf" srcId="{F6A146A0-29FC-434A-99C3-436BA93DE1DD}" destId="{5021F069-49F9-4C5C-9BE8-4B11308984FC}" srcOrd="1" destOrd="0" presId="urn:microsoft.com/office/officeart/2005/8/layout/hierarchy5"/>
    <dgm:cxn modelId="{5FFD1650-6929-41F5-AE5B-05C7AC835E94}" srcId="{9589864A-0110-4511-9B68-29E1222A5B05}" destId="{7F9308BC-F7A6-4AF6-A7D7-AADF5196A9E3}" srcOrd="0" destOrd="0" parTransId="{C8FD7B8A-6A7D-47D8-9288-F31070DFBB3B}" sibTransId="{F3E60F30-E9E4-4855-8AA8-7F5F94BFEBBB}"/>
    <dgm:cxn modelId="{A16488F0-E09B-4489-B330-974542F51900}" srcId="{18DDB9C1-1D7F-42B3-A5BC-43DECAF78E0F}" destId="{0AD4A357-026E-4E6F-997B-13F64709974D}" srcOrd="0" destOrd="0" parTransId="{57162FD0-F98A-4772-9190-2AC1031F521D}" sibTransId="{5DF1DDB3-40A3-4DDA-BE54-4C6D1BBDE01F}"/>
    <dgm:cxn modelId="{42909921-2FF4-432A-98A0-61DDCE061450}" type="presOf" srcId="{73B16AE8-29BB-44FC-A85F-B5BBEDEF5BF7}" destId="{8F5E91CB-8A6E-404F-BB72-E4FB57275F66}" srcOrd="1" destOrd="0" presId="urn:microsoft.com/office/officeart/2005/8/layout/hierarchy5"/>
    <dgm:cxn modelId="{ED3C2CD7-140C-499E-8620-96EDF347256B}" type="presOf" srcId="{623DED49-E190-4453-95E4-099AC0466008}" destId="{DDA2B34D-13A0-4DC3-836C-79AFAD9795EA}" srcOrd="0" destOrd="0" presId="urn:microsoft.com/office/officeart/2005/8/layout/hierarchy5"/>
    <dgm:cxn modelId="{14A89AED-ADF6-48CA-84C9-D6056D9A1C36}" srcId="{623DED49-E190-4453-95E4-099AC0466008}" destId="{99382E43-6EB0-415A-95DD-B1076E688BE8}" srcOrd="0" destOrd="0" parTransId="{957F7088-4C56-4029-961C-D1EE77565B78}" sibTransId="{6990322A-E128-4756-9F57-96A1FC2FEBC1}"/>
    <dgm:cxn modelId="{5F8E6B98-DF2B-4C4B-A132-8B19E99E9AC2}" type="presOf" srcId="{2A6B306C-F046-4F96-8F01-082A34F04033}" destId="{F447F8B0-9654-4541-9A12-2BD4B5A13C3F}" srcOrd="1" destOrd="0" presId="urn:microsoft.com/office/officeart/2005/8/layout/hierarchy5"/>
    <dgm:cxn modelId="{03ED0B39-997D-49E5-A79E-817AD26E4F38}" type="presOf" srcId="{73B16AE8-29BB-44FC-A85F-B5BBEDEF5BF7}" destId="{AB982057-5AEB-497E-8320-8685C06AFDFC}" srcOrd="0" destOrd="0" presId="urn:microsoft.com/office/officeart/2005/8/layout/hierarchy5"/>
    <dgm:cxn modelId="{197B3BF4-CC95-47D6-86CA-A4CE1D6267B4}" srcId="{18DDB9C1-1D7F-42B3-A5BC-43DECAF78E0F}" destId="{FB294CD3-85CA-4C80-ACB2-4871EB481C14}" srcOrd="1" destOrd="0" parTransId="{FB33DA78-561E-4A10-813B-D642BF16B188}" sibTransId="{0E1AE391-BF6D-4B85-BFDD-DDC3B9C8EA33}"/>
    <dgm:cxn modelId="{0EAC9A71-8675-4012-A5C7-6DB4A7AA64C9}" type="presOf" srcId="{BCF5BEF8-5F89-4916-989F-9DE2B2879F0D}" destId="{335F6309-EF51-4D55-98C1-D3EBE28EBF0E}" srcOrd="1" destOrd="0" presId="urn:microsoft.com/office/officeart/2005/8/layout/hierarchy5"/>
    <dgm:cxn modelId="{ED6424FB-7FF2-4E99-8080-79A8A6A00330}" type="presParOf" srcId="{0FDF848A-BFF7-452A-B500-64E812CA058A}" destId="{2041EBFD-90AB-4ACE-9A51-8E9CF3CBD3EE}" srcOrd="0" destOrd="0" presId="urn:microsoft.com/office/officeart/2005/8/layout/hierarchy5"/>
    <dgm:cxn modelId="{A33F3422-A845-4C3A-94C7-425DCFDBF922}" type="presParOf" srcId="{2041EBFD-90AB-4ACE-9A51-8E9CF3CBD3EE}" destId="{A4309136-59EB-48A1-8F1F-7D1FBA0446DA}" srcOrd="0" destOrd="0" presId="urn:microsoft.com/office/officeart/2005/8/layout/hierarchy5"/>
    <dgm:cxn modelId="{476B0699-41CE-41B7-A41E-6B62A58E418F}" type="presParOf" srcId="{2041EBFD-90AB-4ACE-9A51-8E9CF3CBD3EE}" destId="{D83E57CB-46F6-43F2-9C22-2DA5F68AC070}" srcOrd="1" destOrd="0" presId="urn:microsoft.com/office/officeart/2005/8/layout/hierarchy5"/>
    <dgm:cxn modelId="{9B6DAD35-7911-43B2-AE17-3AB0D42DE506}" type="presParOf" srcId="{D83E57CB-46F6-43F2-9C22-2DA5F68AC070}" destId="{937178EF-7FE0-491A-A187-96D7A6884A08}" srcOrd="0" destOrd="0" presId="urn:microsoft.com/office/officeart/2005/8/layout/hierarchy5"/>
    <dgm:cxn modelId="{48DB2918-2D51-4796-A87D-E1BCC1684DA0}" type="presParOf" srcId="{937178EF-7FE0-491A-A187-96D7A6884A08}" destId="{3152C71F-94B2-4423-974D-093A2E1F4472}" srcOrd="0" destOrd="0" presId="urn:microsoft.com/office/officeart/2005/8/layout/hierarchy5"/>
    <dgm:cxn modelId="{D76BF2AC-E5E1-4D51-B4CC-266D53C1961A}" type="presParOf" srcId="{937178EF-7FE0-491A-A187-96D7A6884A08}" destId="{645C8333-3CC9-4244-B326-D8F961C16776}" srcOrd="1" destOrd="0" presId="urn:microsoft.com/office/officeart/2005/8/layout/hierarchy5"/>
    <dgm:cxn modelId="{FC6984E1-A039-4AF5-9AB5-7829547B87AB}" type="presParOf" srcId="{645C8333-3CC9-4244-B326-D8F961C16776}" destId="{D386C68D-00DB-42AA-BB56-2484A4BFD191}" srcOrd="0" destOrd="0" presId="urn:microsoft.com/office/officeart/2005/8/layout/hierarchy5"/>
    <dgm:cxn modelId="{AB1C68D9-4C2A-488F-8A34-5B7C5A034AE4}" type="presParOf" srcId="{D386C68D-00DB-42AA-BB56-2484A4BFD191}" destId="{A48118FE-A6C1-4A60-AAE4-AD68F86DFA30}" srcOrd="0" destOrd="0" presId="urn:microsoft.com/office/officeart/2005/8/layout/hierarchy5"/>
    <dgm:cxn modelId="{AF463730-8354-4C59-A4D3-C4C8FA587A3E}" type="presParOf" srcId="{645C8333-3CC9-4244-B326-D8F961C16776}" destId="{C6EA92FF-D0D4-40AF-81F5-51023003F726}" srcOrd="1" destOrd="0" presId="urn:microsoft.com/office/officeart/2005/8/layout/hierarchy5"/>
    <dgm:cxn modelId="{E4CC771E-23F9-43DC-8C03-91D762EF1574}" type="presParOf" srcId="{C6EA92FF-D0D4-40AF-81F5-51023003F726}" destId="{EC3CFF09-D30B-4636-AD62-4FE38F1A9900}" srcOrd="0" destOrd="0" presId="urn:microsoft.com/office/officeart/2005/8/layout/hierarchy5"/>
    <dgm:cxn modelId="{065ADF7B-417F-4434-9C27-ACF697E9BFBE}" type="presParOf" srcId="{C6EA92FF-D0D4-40AF-81F5-51023003F726}" destId="{55A083D4-3EBA-42DC-AB36-F425D6960E12}" srcOrd="1" destOrd="0" presId="urn:microsoft.com/office/officeart/2005/8/layout/hierarchy5"/>
    <dgm:cxn modelId="{B0842CAC-E155-47A1-8ED8-48D89F96B30C}" type="presParOf" srcId="{55A083D4-3EBA-42DC-AB36-F425D6960E12}" destId="{B2EB20A0-F0AB-41A5-ABF3-BDB5C69140AB}" srcOrd="0" destOrd="0" presId="urn:microsoft.com/office/officeart/2005/8/layout/hierarchy5"/>
    <dgm:cxn modelId="{EBD690B2-8E6A-4B5B-974D-E10FE16E5831}" type="presParOf" srcId="{B2EB20A0-F0AB-41A5-ABF3-BDB5C69140AB}" destId="{86C60370-3F9E-4077-BD2A-0AB1AB11D178}" srcOrd="0" destOrd="0" presId="urn:microsoft.com/office/officeart/2005/8/layout/hierarchy5"/>
    <dgm:cxn modelId="{22087FEF-D98B-4ECA-8F2F-5F6CCA43C07E}" type="presParOf" srcId="{55A083D4-3EBA-42DC-AB36-F425D6960E12}" destId="{AC780E73-26B6-4681-81CD-9B42AB754A52}" srcOrd="1" destOrd="0" presId="urn:microsoft.com/office/officeart/2005/8/layout/hierarchy5"/>
    <dgm:cxn modelId="{8EA07ECA-A150-4320-96D1-3ADBFB743BED}" type="presParOf" srcId="{AC780E73-26B6-4681-81CD-9B42AB754A52}" destId="{FB80E3D6-2D9B-46A7-9FFF-5E3E95F72A16}" srcOrd="0" destOrd="0" presId="urn:microsoft.com/office/officeart/2005/8/layout/hierarchy5"/>
    <dgm:cxn modelId="{E31E1F3F-5499-46FD-9B26-CCA53E6651CA}" type="presParOf" srcId="{AC780E73-26B6-4681-81CD-9B42AB754A52}" destId="{60CCFD9E-4A8F-4D25-80D4-010F64AE0315}" srcOrd="1" destOrd="0" presId="urn:microsoft.com/office/officeart/2005/8/layout/hierarchy5"/>
    <dgm:cxn modelId="{C9BD5682-F50C-4E24-8598-A02848C76EDB}" type="presParOf" srcId="{645C8333-3CC9-4244-B326-D8F961C16776}" destId="{AB982057-5AEB-497E-8320-8685C06AFDFC}" srcOrd="2" destOrd="0" presId="urn:microsoft.com/office/officeart/2005/8/layout/hierarchy5"/>
    <dgm:cxn modelId="{708AD450-F8CB-4639-AEAB-55E61A2BC875}" type="presParOf" srcId="{AB982057-5AEB-497E-8320-8685C06AFDFC}" destId="{8F5E91CB-8A6E-404F-BB72-E4FB57275F66}" srcOrd="0" destOrd="0" presId="urn:microsoft.com/office/officeart/2005/8/layout/hierarchy5"/>
    <dgm:cxn modelId="{A2730132-C824-4BF0-B212-05A99B497AEF}" type="presParOf" srcId="{645C8333-3CC9-4244-B326-D8F961C16776}" destId="{37CB91E8-750C-434D-A7A7-FD821F7A47CF}" srcOrd="3" destOrd="0" presId="urn:microsoft.com/office/officeart/2005/8/layout/hierarchy5"/>
    <dgm:cxn modelId="{FF8BF8BE-35FE-4CC3-817B-0C9E711BF0F8}" type="presParOf" srcId="{37CB91E8-750C-434D-A7A7-FD821F7A47CF}" destId="{DDA2B34D-13A0-4DC3-836C-79AFAD9795EA}" srcOrd="0" destOrd="0" presId="urn:microsoft.com/office/officeart/2005/8/layout/hierarchy5"/>
    <dgm:cxn modelId="{58A7C661-D85B-460A-8778-A4A3D1320955}" type="presParOf" srcId="{37CB91E8-750C-434D-A7A7-FD821F7A47CF}" destId="{C1940400-2BD2-4EC8-99F8-52ED8D3C6B25}" srcOrd="1" destOrd="0" presId="urn:microsoft.com/office/officeart/2005/8/layout/hierarchy5"/>
    <dgm:cxn modelId="{E01851CE-D44E-4FD0-8A81-77BA9CA87872}" type="presParOf" srcId="{C1940400-2BD2-4EC8-99F8-52ED8D3C6B25}" destId="{5A459CBC-5749-494F-A718-38193B3C4E36}" srcOrd="0" destOrd="0" presId="urn:microsoft.com/office/officeart/2005/8/layout/hierarchy5"/>
    <dgm:cxn modelId="{E50361FB-712D-445A-9EE0-6B91B1E6DC71}" type="presParOf" srcId="{5A459CBC-5749-494F-A718-38193B3C4E36}" destId="{481495EF-13F1-4373-9A9C-4ACDF69B23A1}" srcOrd="0" destOrd="0" presId="urn:microsoft.com/office/officeart/2005/8/layout/hierarchy5"/>
    <dgm:cxn modelId="{DA80793A-E5B8-4449-9E4B-C98CC0FE3F65}" type="presParOf" srcId="{C1940400-2BD2-4EC8-99F8-52ED8D3C6B25}" destId="{6D685074-6158-4B49-B8CA-1E5C2F2CA771}" srcOrd="1" destOrd="0" presId="urn:microsoft.com/office/officeart/2005/8/layout/hierarchy5"/>
    <dgm:cxn modelId="{DBEDA1E8-0B00-4D33-8DE1-953815087448}" type="presParOf" srcId="{6D685074-6158-4B49-B8CA-1E5C2F2CA771}" destId="{8E8336C9-7F46-4FF8-8CDC-DDDD1F253C22}" srcOrd="0" destOrd="0" presId="urn:microsoft.com/office/officeart/2005/8/layout/hierarchy5"/>
    <dgm:cxn modelId="{DC0D8BE6-125F-44B4-BA75-13B33F8282C9}" type="presParOf" srcId="{6D685074-6158-4B49-B8CA-1E5C2F2CA771}" destId="{CBC396E4-08EF-4DD2-9E4C-77A88A66EADD}" srcOrd="1" destOrd="0" presId="urn:microsoft.com/office/officeart/2005/8/layout/hierarchy5"/>
    <dgm:cxn modelId="{04EBADC3-B8BD-4053-B617-DC306920313F}" type="presParOf" srcId="{645C8333-3CC9-4244-B326-D8F961C16776}" destId="{0AA6ACA5-7D4A-4196-9EBF-0F115777B248}" srcOrd="4" destOrd="0" presId="urn:microsoft.com/office/officeart/2005/8/layout/hierarchy5"/>
    <dgm:cxn modelId="{AD0A29C9-B87E-42EE-81C9-CD1F85635823}" type="presParOf" srcId="{0AA6ACA5-7D4A-4196-9EBF-0F115777B248}" destId="{5021F069-49F9-4C5C-9BE8-4B11308984FC}" srcOrd="0" destOrd="0" presId="urn:microsoft.com/office/officeart/2005/8/layout/hierarchy5"/>
    <dgm:cxn modelId="{31934CB0-7A52-43CA-B12C-9101C25BC17E}" type="presParOf" srcId="{645C8333-3CC9-4244-B326-D8F961C16776}" destId="{8669D413-5CED-40D5-A27B-B8D50B8D8522}" srcOrd="5" destOrd="0" presId="urn:microsoft.com/office/officeart/2005/8/layout/hierarchy5"/>
    <dgm:cxn modelId="{CF3D4B3A-D8F5-434E-BC26-EA39BD3E3270}" type="presParOf" srcId="{8669D413-5CED-40D5-A27B-B8D50B8D8522}" destId="{E5C6616C-F940-4A60-8B36-CD1E83BC3BB8}" srcOrd="0" destOrd="0" presId="urn:microsoft.com/office/officeart/2005/8/layout/hierarchy5"/>
    <dgm:cxn modelId="{1AF5149E-89C1-40F5-9239-26DCAF84D581}" type="presParOf" srcId="{8669D413-5CED-40D5-A27B-B8D50B8D8522}" destId="{19328B39-A7CC-4BC8-8400-4170F2B4B8EC}" srcOrd="1" destOrd="0" presId="urn:microsoft.com/office/officeart/2005/8/layout/hierarchy5"/>
    <dgm:cxn modelId="{7AD38AAC-93C0-4327-8DEF-CF3A6362E484}" type="presParOf" srcId="{19328B39-A7CC-4BC8-8400-4170F2B4B8EC}" destId="{72E176BB-F2AE-495F-A474-CD6A5B89C93A}" srcOrd="0" destOrd="0" presId="urn:microsoft.com/office/officeart/2005/8/layout/hierarchy5"/>
    <dgm:cxn modelId="{E9609408-B5DD-4904-9FB1-89EA61706681}" type="presParOf" srcId="{72E176BB-F2AE-495F-A474-CD6A5B89C93A}" destId="{335F6309-EF51-4D55-98C1-D3EBE28EBF0E}" srcOrd="0" destOrd="0" presId="urn:microsoft.com/office/officeart/2005/8/layout/hierarchy5"/>
    <dgm:cxn modelId="{14E19BF5-7C1C-43A2-9853-FFABA9C4B865}" type="presParOf" srcId="{19328B39-A7CC-4BC8-8400-4170F2B4B8EC}" destId="{DC6260CA-9A9E-4878-B854-9942524DB252}" srcOrd="1" destOrd="0" presId="urn:microsoft.com/office/officeart/2005/8/layout/hierarchy5"/>
    <dgm:cxn modelId="{FBAB853B-1DC5-491C-9868-0F95D4807111}" type="presParOf" srcId="{DC6260CA-9A9E-4878-B854-9942524DB252}" destId="{F2C7C295-9FF5-443F-80F8-DE0F5343A951}" srcOrd="0" destOrd="0" presId="urn:microsoft.com/office/officeart/2005/8/layout/hierarchy5"/>
    <dgm:cxn modelId="{CC141D08-0E3E-49F9-8F6A-CE71C72A64E3}" type="presParOf" srcId="{DC6260CA-9A9E-4878-B854-9942524DB252}" destId="{B0BCEB61-A347-43A4-8062-D813A41D01FC}" srcOrd="1" destOrd="0" presId="urn:microsoft.com/office/officeart/2005/8/layout/hierarchy5"/>
    <dgm:cxn modelId="{27DB99E7-4123-42B1-BADD-D5351E86EA19}" type="presParOf" srcId="{0FDF848A-BFF7-452A-B500-64E812CA058A}" destId="{4FFD88AB-B93C-4F32-B8E6-FF2E4570AAD1}" srcOrd="1" destOrd="0" presId="urn:microsoft.com/office/officeart/2005/8/layout/hierarchy5"/>
    <dgm:cxn modelId="{7865329B-5927-4F99-91AC-71EBAB3611FA}" type="presParOf" srcId="{4FFD88AB-B93C-4F32-B8E6-FF2E4570AAD1}" destId="{50B50743-35BA-4DC3-B915-74F20E1750A3}" srcOrd="0" destOrd="0" presId="urn:microsoft.com/office/officeart/2005/8/layout/hierarchy5"/>
    <dgm:cxn modelId="{DFC0F6A6-8DA8-498C-ADD3-0D62028642E7}" type="presParOf" srcId="{50B50743-35BA-4DC3-B915-74F20E1750A3}" destId="{66E9BAFF-4D68-4AA9-B939-D9CC9C011B0F}" srcOrd="0" destOrd="0" presId="urn:microsoft.com/office/officeart/2005/8/layout/hierarchy5"/>
    <dgm:cxn modelId="{2222DE93-2A6C-4566-A235-F1BDDDE3CC5B}" type="presParOf" srcId="{50B50743-35BA-4DC3-B915-74F20E1750A3}" destId="{2D86555A-356C-43FC-B717-5E95B9A61D71}" srcOrd="1" destOrd="0" presId="urn:microsoft.com/office/officeart/2005/8/layout/hierarchy5"/>
    <dgm:cxn modelId="{34ECBFF7-C075-435C-9BD5-ED8CEBF2C716}" type="presParOf" srcId="{4FFD88AB-B93C-4F32-B8E6-FF2E4570AAD1}" destId="{AB8BE4AA-6353-46DD-8A08-F0519D38B9A3}" srcOrd="1" destOrd="0" presId="urn:microsoft.com/office/officeart/2005/8/layout/hierarchy5"/>
    <dgm:cxn modelId="{7789C21F-D2BD-4F19-8E3D-266FB22E8825}" type="presParOf" srcId="{AB8BE4AA-6353-46DD-8A08-F0519D38B9A3}" destId="{A5D88BA2-58FB-4446-BC3E-66BB54D65A7C}" srcOrd="0" destOrd="0" presId="urn:microsoft.com/office/officeart/2005/8/layout/hierarchy5"/>
    <dgm:cxn modelId="{A5240F97-D3B8-4974-AEDF-A30C57C0D2A7}" type="presParOf" srcId="{4FFD88AB-B93C-4F32-B8E6-FF2E4570AAD1}" destId="{EAFCBE06-0FEB-450F-8198-0A811936427E}" srcOrd="2" destOrd="0" presId="urn:microsoft.com/office/officeart/2005/8/layout/hierarchy5"/>
    <dgm:cxn modelId="{8E0367C8-DFDA-461E-903A-2DF23D73AB1C}" type="presParOf" srcId="{EAFCBE06-0FEB-450F-8198-0A811936427E}" destId="{C020C4DF-3D11-49C4-9F88-9F0126E9285A}" srcOrd="0" destOrd="0" presId="urn:microsoft.com/office/officeart/2005/8/layout/hierarchy5"/>
    <dgm:cxn modelId="{05B95FE3-5110-43C0-BFE1-45A65B0FBCF9}" type="presParOf" srcId="{EAFCBE06-0FEB-450F-8198-0A811936427E}" destId="{DC349B68-00D0-4B3D-BA05-FB6A70382017}" srcOrd="1" destOrd="0" presId="urn:microsoft.com/office/officeart/2005/8/layout/hierarchy5"/>
    <dgm:cxn modelId="{49CD95D2-632E-4EEB-9884-177B2057107E}" type="presParOf" srcId="{4FFD88AB-B93C-4F32-B8E6-FF2E4570AAD1}" destId="{B53A29BF-AB0F-4878-90CE-71098D32B95C}" srcOrd="3" destOrd="0" presId="urn:microsoft.com/office/officeart/2005/8/layout/hierarchy5"/>
    <dgm:cxn modelId="{79820D9D-D57F-499E-9A93-6B3544CF479A}" type="presParOf" srcId="{B53A29BF-AB0F-4878-90CE-71098D32B95C}" destId="{5C339FB3-1ED4-4D6B-9ED2-F1580C788A90}" srcOrd="0" destOrd="0" presId="urn:microsoft.com/office/officeart/2005/8/layout/hierarchy5"/>
    <dgm:cxn modelId="{26D36945-A726-452C-B4B3-C826C1DA7C51}" type="presParOf" srcId="{4FFD88AB-B93C-4F32-B8E6-FF2E4570AAD1}" destId="{C37125CB-55BE-4466-AE0F-27EEB05B30A6}" srcOrd="4" destOrd="0" presId="urn:microsoft.com/office/officeart/2005/8/layout/hierarchy5"/>
    <dgm:cxn modelId="{F145BFFB-83E7-4919-84CD-DD76A48E8E6D}" type="presParOf" srcId="{C37125CB-55BE-4466-AE0F-27EEB05B30A6}" destId="{DC91EFB5-0EDA-4782-A362-37FBE0B9ACF4}" srcOrd="0" destOrd="0" presId="urn:microsoft.com/office/officeart/2005/8/layout/hierarchy5"/>
    <dgm:cxn modelId="{5CA54ED4-D2C0-4141-BCE0-95A3F0C1726C}" type="presParOf" srcId="{C37125CB-55BE-4466-AE0F-27EEB05B30A6}" destId="{F447F8B0-9654-4541-9A12-2BD4B5A13C3F}"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31E674-3F62-4D40-A49D-53C31B365F78}" type="doc">
      <dgm:prSet loTypeId="urn:microsoft.com/office/officeart/2005/8/layout/hierarchy5" loCatId="hierarchy" qsTypeId="urn:microsoft.com/office/officeart/2005/8/quickstyle/simple1" qsCatId="simple" csTypeId="urn:microsoft.com/office/officeart/2005/8/colors/accent5_2" csCatId="accent5" phldr="1"/>
      <dgm:spPr/>
      <dgm:t>
        <a:bodyPr/>
        <a:lstStyle/>
        <a:p>
          <a:endParaRPr lang="en-US"/>
        </a:p>
      </dgm:t>
    </dgm:pt>
    <dgm:pt modelId="{D59EC379-D2BD-4391-AD94-28BF9F19F5C1}">
      <dgm:prSet phldrT="[Text]" custT="1"/>
      <dgm:spPr>
        <a:xfrm>
          <a:off x="511797" y="1844249"/>
          <a:ext cx="1190860" cy="1381624"/>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dirty="0">
              <a:solidFill>
                <a:sysClr val="window" lastClr="FFFFFF"/>
              </a:solidFill>
              <a:latin typeface="Calibri" panose="020F0502020204030204"/>
              <a:ea typeface="+mn-ea"/>
              <a:cs typeface="+mn-cs"/>
            </a:rPr>
            <a:t>YFU Basic Standards</a:t>
          </a:r>
        </a:p>
      </dgm:t>
    </dgm:pt>
    <dgm:pt modelId="{74C456E4-86A0-46D7-A6D6-FCC88E75D16A}" type="parTrans" cxnId="{A7BDD81A-F0EA-473D-B1A8-B97A599BC827}">
      <dgm:prSet/>
      <dgm:spPr/>
      <dgm:t>
        <a:bodyPr/>
        <a:lstStyle/>
        <a:p>
          <a:endParaRPr lang="en-US"/>
        </a:p>
      </dgm:t>
    </dgm:pt>
    <dgm:pt modelId="{93C93442-1194-47BD-9271-93B8906370AE}" type="sibTrans" cxnId="{A7BDD81A-F0EA-473D-B1A8-B97A599BC827}">
      <dgm:prSet/>
      <dgm:spPr/>
      <dgm:t>
        <a:bodyPr/>
        <a:lstStyle/>
        <a:p>
          <a:endParaRPr lang="en-US"/>
        </a:p>
      </dgm:t>
    </dgm:pt>
    <dgm:pt modelId="{92320917-AA1F-4ED6-AD85-A2F065D684BE}">
      <dgm:prSet phldrT="[Text]"/>
      <dgm:spPr>
        <a:xfrm>
          <a:off x="3017392" y="2468073"/>
          <a:ext cx="1190860" cy="59543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Post Program Complaints</a:t>
          </a:r>
        </a:p>
      </dgm:t>
    </dgm:pt>
    <dgm:pt modelId="{09B4BBD6-53CF-439C-B1C4-1458B0619730}" type="parTrans" cxnId="{A3D4A3C6-CE1E-4D6E-B072-EB48926D848C}">
      <dgm:prSet/>
      <dgm:spPr>
        <a:xfrm rot="597218">
          <a:off x="1692612" y="2639274"/>
          <a:ext cx="1334825" cy="22302"/>
        </a:xfrm>
        <a:custGeom>
          <a:avLst/>
          <a:gdLst/>
          <a:ahLst/>
          <a:cxnLst/>
          <a:rect l="0" t="0" r="0" b="0"/>
          <a:pathLst>
            <a:path>
              <a:moveTo>
                <a:pt x="0" y="13337"/>
              </a:moveTo>
              <a:lnTo>
                <a:pt x="804670" y="1333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19B029EA-E3BD-409E-958D-EED0A59843C1}" type="sibTrans" cxnId="{A3D4A3C6-CE1E-4D6E-B072-EB48926D848C}">
      <dgm:prSet/>
      <dgm:spPr/>
      <dgm:t>
        <a:bodyPr/>
        <a:lstStyle/>
        <a:p>
          <a:endParaRPr lang="en-US"/>
        </a:p>
      </dgm:t>
    </dgm:pt>
    <dgm:pt modelId="{B4EFC207-A6A8-4692-A3AF-8E725BDEF777}">
      <dgm:prSet phldrT="[Text]"/>
      <dgm:spPr>
        <a:xfrm>
          <a:off x="4984241" y="1472198"/>
          <a:ext cx="1190860" cy="513951"/>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Partner Relations</a:t>
          </a:r>
        </a:p>
      </dgm:t>
    </dgm:pt>
    <dgm:pt modelId="{86CE0C4E-83E1-4619-875E-4D46249948F3}" type="parTrans" cxnId="{9ABEB2EC-65F7-42A2-B973-0B22934739FB}">
      <dgm:prSet/>
      <dgm:spPr>
        <a:xfrm rot="18409067">
          <a:off x="3948804" y="2236330"/>
          <a:ext cx="1294885" cy="22302"/>
        </a:xfrm>
        <a:custGeom>
          <a:avLst/>
          <a:gdLst/>
          <a:ahLst/>
          <a:cxnLst/>
          <a:rect l="0" t="0" r="0" b="0"/>
          <a:pathLst>
            <a:path>
              <a:moveTo>
                <a:pt x="0" y="13337"/>
              </a:moveTo>
              <a:lnTo>
                <a:pt x="584227" y="1333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06A9B311-39E5-4377-B4AA-E184204DCF38}" type="sibTrans" cxnId="{9ABEB2EC-65F7-42A2-B973-0B22934739FB}">
      <dgm:prSet/>
      <dgm:spPr/>
      <dgm:t>
        <a:bodyPr/>
        <a:lstStyle/>
        <a:p>
          <a:endParaRPr lang="en-US"/>
        </a:p>
      </dgm:t>
    </dgm:pt>
    <dgm:pt modelId="{B20BC14F-8D88-4D2A-8A9F-685EB20AF140}">
      <dgm:prSet phldrT="[Text]"/>
      <dgm:spPr>
        <a:xfrm>
          <a:off x="4970201" y="2087206"/>
          <a:ext cx="1190860" cy="59543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YFU Standing  </a:t>
          </a:r>
        </a:p>
      </dgm:t>
    </dgm:pt>
    <dgm:pt modelId="{136C9857-1114-4DF4-863E-AAA1A0F7BACC}" type="parTrans" cxnId="{7F40A736-F737-43AE-BBE1-4706E57661C8}">
      <dgm:prSet/>
      <dgm:spPr>
        <a:xfrm rot="20006484">
          <a:off x="4163309" y="2564203"/>
          <a:ext cx="851836" cy="22302"/>
        </a:xfrm>
        <a:custGeom>
          <a:avLst/>
          <a:gdLst/>
          <a:ahLst/>
          <a:cxnLst/>
          <a:rect l="0" t="0" r="0" b="0"/>
          <a:pathLst>
            <a:path>
              <a:moveTo>
                <a:pt x="0" y="13337"/>
              </a:moveTo>
              <a:lnTo>
                <a:pt x="994892" y="1333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287FBA12-9357-4F67-81D9-B1148D65B948}" type="sibTrans" cxnId="{7F40A736-F737-43AE-BBE1-4706E57661C8}">
      <dgm:prSet/>
      <dgm:spPr/>
      <dgm:t>
        <a:bodyPr/>
        <a:lstStyle/>
        <a:p>
          <a:endParaRPr lang="en-US"/>
        </a:p>
      </dgm:t>
    </dgm:pt>
    <dgm:pt modelId="{A32DCB6A-3D3F-477D-89F1-017EC73A9538}">
      <dgm:prSet phldrT="[Text]"/>
      <dgm:spPr>
        <a:xfrm>
          <a:off x="3047187" y="3375354"/>
          <a:ext cx="1190860" cy="59543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Support Cases</a:t>
          </a:r>
        </a:p>
      </dgm:t>
    </dgm:pt>
    <dgm:pt modelId="{33675A86-E504-4C8B-AD36-FBDAE389341D}" type="parTrans" cxnId="{189C0F08-757C-400D-A85B-8A2D4E9E3205}">
      <dgm:prSet/>
      <dgm:spPr>
        <a:xfrm rot="2414671">
          <a:off x="1494182" y="3092914"/>
          <a:ext cx="1761482" cy="22302"/>
        </a:xfrm>
        <a:custGeom>
          <a:avLst/>
          <a:gdLst/>
          <a:ahLst/>
          <a:cxnLst/>
          <a:rect l="0" t="0" r="0" b="0"/>
          <a:pathLst>
            <a:path>
              <a:moveTo>
                <a:pt x="0" y="13337"/>
              </a:moveTo>
              <a:lnTo>
                <a:pt x="1636012" y="1333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C1D4735E-0667-4356-9EB7-91CEFDD0C474}" type="sibTrans" cxnId="{189C0F08-757C-400D-A85B-8A2D4E9E3205}">
      <dgm:prSet/>
      <dgm:spPr/>
      <dgm:t>
        <a:bodyPr/>
        <a:lstStyle/>
        <a:p>
          <a:endParaRPr lang="en-US"/>
        </a:p>
      </dgm:t>
    </dgm:pt>
    <dgm:pt modelId="{0FE24660-E581-4908-B118-F9712DE79F4C}">
      <dgm:prSet phldrT="[Text]"/>
      <dgm:spPr>
        <a:xfrm>
          <a:off x="5053990" y="3737072"/>
          <a:ext cx="1190860" cy="59543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Support Work </a:t>
          </a:r>
        </a:p>
      </dgm:t>
    </dgm:pt>
    <dgm:pt modelId="{C4AE2BB2-32D2-4CE3-A5A1-9FD226B32315}" type="parTrans" cxnId="{262BC3E9-BAAC-4A78-BA26-F9533D9F6E78}">
      <dgm:prSet/>
      <dgm:spPr>
        <a:xfrm rot="1434501">
          <a:off x="4199756" y="3842777"/>
          <a:ext cx="892525" cy="22302"/>
        </a:xfrm>
        <a:custGeom>
          <a:avLst/>
          <a:gdLst/>
          <a:ahLst/>
          <a:cxnLst/>
          <a:rect l="0" t="0" r="0" b="0"/>
          <a:pathLst>
            <a:path>
              <a:moveTo>
                <a:pt x="0" y="13337"/>
              </a:moveTo>
              <a:lnTo>
                <a:pt x="493249" y="1333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F7F3B011-B683-4306-8F2C-081DF873A149}" type="sibTrans" cxnId="{262BC3E9-BAAC-4A78-BA26-F9533D9F6E78}">
      <dgm:prSet/>
      <dgm:spPr/>
      <dgm:t>
        <a:bodyPr/>
        <a:lstStyle/>
        <a:p>
          <a:endParaRPr lang="en-US"/>
        </a:p>
      </dgm:t>
    </dgm:pt>
    <dgm:pt modelId="{F2F1DB9D-B032-4690-A5A8-102CD02B2D94}">
      <dgm:prSet phldrT="[Text]"/>
      <dgm:spPr>
        <a:xfrm>
          <a:off x="520796" y="0"/>
          <a:ext cx="2034313" cy="4805680"/>
        </a:xfrm>
        <a:prstGeom prst="roundRect">
          <a:avLst>
            <a:gd name="adj" fmla="val 10000"/>
          </a:avLst>
        </a:prstGeom>
        <a:solidFill>
          <a:srgbClr val="4472C4">
            <a:tint val="40000"/>
            <a:hueOff val="0"/>
            <a:satOff val="0"/>
            <a:lumOff val="0"/>
            <a:alphaOff val="0"/>
          </a:srgbClr>
        </a:solidFill>
        <a:ln>
          <a:noFill/>
        </a:ln>
        <a:effectLst/>
      </dgm:spPr>
      <dgm:t>
        <a:bodyPr/>
        <a:lstStyle/>
        <a:p>
          <a:r>
            <a:rPr lang="en-US" u="sng" dirty="0">
              <a:solidFill>
                <a:sysClr val="windowText" lastClr="000000">
                  <a:hueOff val="0"/>
                  <a:satOff val="0"/>
                  <a:lumOff val="0"/>
                  <a:alphaOff val="0"/>
                </a:sysClr>
              </a:solidFill>
              <a:latin typeface="Calibri" panose="020F0502020204030204"/>
              <a:ea typeface="+mn-ea"/>
              <a:cs typeface="+mn-cs"/>
            </a:rPr>
            <a:t>Regulatory/ Standards Source</a:t>
          </a:r>
        </a:p>
      </dgm:t>
    </dgm:pt>
    <dgm:pt modelId="{C7A988D5-F992-472F-8E30-CA76452E826C}" type="parTrans" cxnId="{9EFCBD25-FF28-417E-BE3C-EA375ACFA4EC}">
      <dgm:prSet/>
      <dgm:spPr/>
      <dgm:t>
        <a:bodyPr/>
        <a:lstStyle/>
        <a:p>
          <a:endParaRPr lang="en-US"/>
        </a:p>
      </dgm:t>
    </dgm:pt>
    <dgm:pt modelId="{6FD83DE5-67C1-4C1C-9042-7F6D91FC9CD4}" type="sibTrans" cxnId="{9EFCBD25-FF28-417E-BE3C-EA375ACFA4EC}">
      <dgm:prSet/>
      <dgm:spPr/>
      <dgm:t>
        <a:bodyPr/>
        <a:lstStyle/>
        <a:p>
          <a:endParaRPr lang="en-US"/>
        </a:p>
      </dgm:t>
    </dgm:pt>
    <dgm:pt modelId="{2F3C1C66-9A14-47FB-99B0-644B3F2C739C}">
      <dgm:prSet phldrT="[Text]"/>
      <dgm:spPr>
        <a:xfrm>
          <a:off x="2699037" y="0"/>
          <a:ext cx="1685058" cy="4805680"/>
        </a:xfrm>
        <a:prstGeom prst="roundRect">
          <a:avLst>
            <a:gd name="adj" fmla="val 10000"/>
          </a:avLst>
        </a:prstGeom>
        <a:solidFill>
          <a:srgbClr val="4472C4">
            <a:tint val="40000"/>
            <a:hueOff val="0"/>
            <a:satOff val="0"/>
            <a:lumOff val="0"/>
            <a:alphaOff val="0"/>
          </a:srgbClr>
        </a:solidFill>
        <a:ln>
          <a:noFill/>
        </a:ln>
        <a:effectLst/>
      </dgm:spPr>
      <dgm:t>
        <a:bodyPr/>
        <a:lstStyle/>
        <a:p>
          <a:r>
            <a:rPr lang="en-US" u="sng" dirty="0">
              <a:solidFill>
                <a:sysClr val="windowText" lastClr="000000">
                  <a:hueOff val="0"/>
                  <a:satOff val="0"/>
                  <a:lumOff val="0"/>
                  <a:alphaOff val="0"/>
                </a:sysClr>
              </a:solidFill>
              <a:latin typeface="Calibri" panose="020F0502020204030204"/>
              <a:ea typeface="+mn-ea"/>
              <a:cs typeface="+mn-cs"/>
            </a:rPr>
            <a:t>Review &amp; Monitoring</a:t>
          </a:r>
        </a:p>
      </dgm:t>
    </dgm:pt>
    <dgm:pt modelId="{BAB281D7-4D2F-4E1F-A743-6C327EC5FAC6}" type="parTrans" cxnId="{AD28F351-4300-45A0-B7E8-8A1D2F7DF56D}">
      <dgm:prSet/>
      <dgm:spPr/>
      <dgm:t>
        <a:bodyPr/>
        <a:lstStyle/>
        <a:p>
          <a:endParaRPr lang="en-US"/>
        </a:p>
      </dgm:t>
    </dgm:pt>
    <dgm:pt modelId="{9A144943-72CC-45E9-9153-6D3219A420D6}" type="sibTrans" cxnId="{AD28F351-4300-45A0-B7E8-8A1D2F7DF56D}">
      <dgm:prSet/>
      <dgm:spPr/>
      <dgm:t>
        <a:bodyPr/>
        <a:lstStyle/>
        <a:p>
          <a:endParaRPr lang="en-US"/>
        </a:p>
      </dgm:t>
    </dgm:pt>
    <dgm:pt modelId="{327BD467-84B5-47E4-B73A-99EB0E1D253A}">
      <dgm:prSet phldrT="[Text]"/>
      <dgm:spPr>
        <a:xfrm>
          <a:off x="4610506" y="0"/>
          <a:ext cx="2096862" cy="4805680"/>
        </a:xfrm>
        <a:prstGeom prst="roundRect">
          <a:avLst>
            <a:gd name="adj" fmla="val 10000"/>
          </a:avLst>
        </a:prstGeom>
        <a:solidFill>
          <a:srgbClr val="4472C4">
            <a:tint val="40000"/>
            <a:hueOff val="0"/>
            <a:satOff val="0"/>
            <a:lumOff val="0"/>
            <a:alphaOff val="0"/>
          </a:srgbClr>
        </a:solidFill>
        <a:ln>
          <a:noFill/>
        </a:ln>
        <a:effectLst/>
      </dgm:spPr>
      <dgm:t>
        <a:bodyPr/>
        <a:lstStyle/>
        <a:p>
          <a:r>
            <a:rPr lang="en-US" u="sng" dirty="0">
              <a:solidFill>
                <a:sysClr val="windowText" lastClr="000000">
                  <a:hueOff val="0"/>
                  <a:satOff val="0"/>
                  <a:lumOff val="0"/>
                  <a:alphaOff val="0"/>
                </a:sysClr>
              </a:solidFill>
              <a:latin typeface="Calibri" panose="020F0502020204030204"/>
              <a:ea typeface="+mn-ea"/>
              <a:cs typeface="+mn-cs"/>
            </a:rPr>
            <a:t>Outcomes</a:t>
          </a:r>
        </a:p>
      </dgm:t>
    </dgm:pt>
    <dgm:pt modelId="{225EB0A7-C596-4A38-B8F1-2BB468559142}" type="parTrans" cxnId="{BBC47B98-1131-4218-AC42-FF4048B5F48E}">
      <dgm:prSet/>
      <dgm:spPr/>
      <dgm:t>
        <a:bodyPr/>
        <a:lstStyle/>
        <a:p>
          <a:endParaRPr lang="en-US"/>
        </a:p>
      </dgm:t>
    </dgm:pt>
    <dgm:pt modelId="{8A87AD01-E49D-478B-98B5-B5F0F6233E59}" type="sibTrans" cxnId="{BBC47B98-1131-4218-AC42-FF4048B5F48E}">
      <dgm:prSet/>
      <dgm:spPr/>
      <dgm:t>
        <a:bodyPr/>
        <a:lstStyle/>
        <a:p>
          <a:endParaRPr lang="en-US"/>
        </a:p>
      </dgm:t>
    </dgm:pt>
    <dgm:pt modelId="{DFFED60F-A9BC-4EB1-8E3C-9E97857C31AC}">
      <dgm:prSet/>
      <dgm:spPr>
        <a:xfrm>
          <a:off x="4995650" y="2964596"/>
          <a:ext cx="1190860" cy="59543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Placement</a:t>
          </a:r>
        </a:p>
      </dgm:t>
    </dgm:pt>
    <dgm:pt modelId="{C506BF0F-D5E0-49E9-A1C7-0708D0B49176}" type="parTrans" cxnId="{88B4DD5C-C1E3-4F28-8B13-576224D5179F}">
      <dgm:prSet/>
      <dgm:spPr>
        <a:xfrm rot="1934103">
          <a:off x="4136513" y="3002899"/>
          <a:ext cx="930875" cy="22302"/>
        </a:xfrm>
        <a:custGeom>
          <a:avLst/>
          <a:gdLst/>
          <a:ahLst/>
          <a:cxnLst/>
          <a:rect l="0" t="0" r="0" b="0"/>
          <a:pathLst>
            <a:path>
              <a:moveTo>
                <a:pt x="0" y="13337"/>
              </a:moveTo>
              <a:lnTo>
                <a:pt x="1625974" y="1333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5D9838D1-83F9-4B8C-8C6B-DC747F7ED6C9}" type="sibTrans" cxnId="{88B4DD5C-C1E3-4F28-8B13-576224D5179F}">
      <dgm:prSet/>
      <dgm:spPr/>
      <dgm:t>
        <a:bodyPr/>
        <a:lstStyle/>
        <a:p>
          <a:endParaRPr lang="en-US"/>
        </a:p>
      </dgm:t>
    </dgm:pt>
    <dgm:pt modelId="{46192813-74AA-4E68-921B-35CC3A268AF1}">
      <dgm:prSet/>
      <dgm:spPr>
        <a:xfrm>
          <a:off x="3035803" y="1675412"/>
          <a:ext cx="1190860" cy="51170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YFU World  Meetings</a:t>
          </a:r>
        </a:p>
      </dgm:t>
    </dgm:pt>
    <dgm:pt modelId="{7BA2CF7C-4653-49EE-9BB8-197FB73E2727}" type="parTrans" cxnId="{9621FA47-37CA-486F-BFF5-ABB7575A1054}">
      <dgm:prSet/>
      <dgm:spPr>
        <a:xfrm rot="20138022">
          <a:off x="1637478" y="2222013"/>
          <a:ext cx="1463504" cy="22302"/>
        </a:xfrm>
        <a:custGeom>
          <a:avLst/>
          <a:gdLst/>
          <a:ahLst/>
          <a:cxnLst/>
          <a:rect l="0" t="0" r="0" b="0"/>
          <a:pathLst>
            <a:path>
              <a:moveTo>
                <a:pt x="0" y="11151"/>
              </a:moveTo>
              <a:lnTo>
                <a:pt x="1463504" y="11151"/>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D218015E-572A-4AAC-82C1-749F6BA7415F}" type="sibTrans" cxnId="{9621FA47-37CA-486F-BFF5-ABB7575A1054}">
      <dgm:prSet/>
      <dgm:spPr/>
      <dgm:t>
        <a:bodyPr/>
        <a:lstStyle/>
        <a:p>
          <a:endParaRPr lang="en-US"/>
        </a:p>
      </dgm:t>
    </dgm:pt>
    <dgm:pt modelId="{96708AB0-B6BF-490E-A5CA-A84BAD4BD0DD}" type="pres">
      <dgm:prSet presAssocID="{6331E674-3F62-4D40-A49D-53C31B365F78}" presName="mainComposite" presStyleCnt="0">
        <dgm:presLayoutVars>
          <dgm:chPref val="1"/>
          <dgm:dir/>
          <dgm:animOne val="branch"/>
          <dgm:animLvl val="lvl"/>
          <dgm:resizeHandles val="exact"/>
        </dgm:presLayoutVars>
      </dgm:prSet>
      <dgm:spPr/>
      <dgm:t>
        <a:bodyPr/>
        <a:lstStyle/>
        <a:p>
          <a:endParaRPr lang="en-US"/>
        </a:p>
      </dgm:t>
    </dgm:pt>
    <dgm:pt modelId="{AB2F303C-313D-47B5-BEEF-033A2461602F}" type="pres">
      <dgm:prSet presAssocID="{6331E674-3F62-4D40-A49D-53C31B365F78}" presName="hierFlow" presStyleCnt="0"/>
      <dgm:spPr/>
      <dgm:t>
        <a:bodyPr/>
        <a:lstStyle/>
        <a:p>
          <a:endParaRPr lang="en-US"/>
        </a:p>
      </dgm:t>
    </dgm:pt>
    <dgm:pt modelId="{111A753B-6091-4318-A319-D4FE50FE2D26}" type="pres">
      <dgm:prSet presAssocID="{6331E674-3F62-4D40-A49D-53C31B365F78}" presName="firstBuf" presStyleCnt="0"/>
      <dgm:spPr/>
      <dgm:t>
        <a:bodyPr/>
        <a:lstStyle/>
        <a:p>
          <a:endParaRPr lang="en-US"/>
        </a:p>
      </dgm:t>
    </dgm:pt>
    <dgm:pt modelId="{CB6E206C-EEE3-4820-8E47-CAB345F0AF67}" type="pres">
      <dgm:prSet presAssocID="{6331E674-3F62-4D40-A49D-53C31B365F78}" presName="hierChild1" presStyleCnt="0">
        <dgm:presLayoutVars>
          <dgm:chPref val="1"/>
          <dgm:animOne val="branch"/>
          <dgm:animLvl val="lvl"/>
        </dgm:presLayoutVars>
      </dgm:prSet>
      <dgm:spPr/>
      <dgm:t>
        <a:bodyPr/>
        <a:lstStyle/>
        <a:p>
          <a:endParaRPr lang="en-US"/>
        </a:p>
      </dgm:t>
    </dgm:pt>
    <dgm:pt modelId="{33115E8E-6260-4685-8644-947F2F205E14}" type="pres">
      <dgm:prSet presAssocID="{D59EC379-D2BD-4391-AD94-28BF9F19F5C1}" presName="Name17" presStyleCnt="0"/>
      <dgm:spPr/>
      <dgm:t>
        <a:bodyPr/>
        <a:lstStyle/>
        <a:p>
          <a:endParaRPr lang="en-US"/>
        </a:p>
      </dgm:t>
    </dgm:pt>
    <dgm:pt modelId="{8B8BE60B-933F-4A19-BE3A-7C3262F96063}" type="pres">
      <dgm:prSet presAssocID="{D59EC379-D2BD-4391-AD94-28BF9F19F5C1}" presName="level1Shape" presStyleLbl="node0" presStyleIdx="0" presStyleCnt="1" custScaleY="232038" custLinFactY="-36795" custLinFactNeighborX="-1854" custLinFactNeighborY="-100000">
        <dgm:presLayoutVars>
          <dgm:chPref val="3"/>
        </dgm:presLayoutVars>
      </dgm:prSet>
      <dgm:spPr>
        <a:prstGeom prst="roundRect">
          <a:avLst>
            <a:gd name="adj" fmla="val 10000"/>
          </a:avLst>
        </a:prstGeom>
      </dgm:spPr>
      <dgm:t>
        <a:bodyPr/>
        <a:lstStyle/>
        <a:p>
          <a:endParaRPr lang="en-US"/>
        </a:p>
      </dgm:t>
    </dgm:pt>
    <dgm:pt modelId="{91CFFE99-C175-4E61-A223-EB8F0BDB3F6A}" type="pres">
      <dgm:prSet presAssocID="{D59EC379-D2BD-4391-AD94-28BF9F19F5C1}" presName="hierChild2" presStyleCnt="0"/>
      <dgm:spPr/>
      <dgm:t>
        <a:bodyPr/>
        <a:lstStyle/>
        <a:p>
          <a:endParaRPr lang="en-US"/>
        </a:p>
      </dgm:t>
    </dgm:pt>
    <dgm:pt modelId="{E07DD7CB-DF0C-469D-9335-3FFD783843BD}" type="pres">
      <dgm:prSet presAssocID="{09B4BBD6-53CF-439C-B1C4-1458B0619730}" presName="Name25" presStyleLbl="parChTrans1D2" presStyleIdx="0" presStyleCnt="3"/>
      <dgm:spPr>
        <a:custGeom>
          <a:avLst/>
          <a:gdLst/>
          <a:ahLst/>
          <a:cxnLst/>
          <a:rect l="0" t="0" r="0" b="0"/>
          <a:pathLst>
            <a:path>
              <a:moveTo>
                <a:pt x="0" y="13337"/>
              </a:moveTo>
              <a:lnTo>
                <a:pt x="804670" y="13337"/>
              </a:lnTo>
            </a:path>
          </a:pathLst>
        </a:custGeom>
      </dgm:spPr>
      <dgm:t>
        <a:bodyPr/>
        <a:lstStyle/>
        <a:p>
          <a:endParaRPr lang="en-US"/>
        </a:p>
      </dgm:t>
    </dgm:pt>
    <dgm:pt modelId="{20ADE334-3F2F-4DEF-84CC-0D62098996C8}" type="pres">
      <dgm:prSet presAssocID="{09B4BBD6-53CF-439C-B1C4-1458B0619730}" presName="connTx" presStyleLbl="parChTrans1D2" presStyleIdx="0" presStyleCnt="3"/>
      <dgm:spPr/>
      <dgm:t>
        <a:bodyPr/>
        <a:lstStyle/>
        <a:p>
          <a:endParaRPr lang="en-US"/>
        </a:p>
      </dgm:t>
    </dgm:pt>
    <dgm:pt modelId="{19FEB335-A3B8-4546-8456-F74381C14361}" type="pres">
      <dgm:prSet presAssocID="{92320917-AA1F-4ED6-AD85-A2F065D684BE}" presName="Name30" presStyleCnt="0"/>
      <dgm:spPr/>
      <dgm:t>
        <a:bodyPr/>
        <a:lstStyle/>
        <a:p>
          <a:endParaRPr lang="en-US"/>
        </a:p>
      </dgm:t>
    </dgm:pt>
    <dgm:pt modelId="{175FAB3A-EB00-4023-A29C-B6784A2D1A95}" type="pres">
      <dgm:prSet presAssocID="{92320917-AA1F-4ED6-AD85-A2F065D684BE}" presName="level2Shape" presStyleLbl="node2" presStyleIdx="0" presStyleCnt="3" custLinFactNeighborX="68548" custLinFactNeighborY="64003"/>
      <dgm:spPr>
        <a:prstGeom prst="roundRect">
          <a:avLst>
            <a:gd name="adj" fmla="val 10000"/>
          </a:avLst>
        </a:prstGeom>
      </dgm:spPr>
      <dgm:t>
        <a:bodyPr/>
        <a:lstStyle/>
        <a:p>
          <a:endParaRPr lang="en-US"/>
        </a:p>
      </dgm:t>
    </dgm:pt>
    <dgm:pt modelId="{3F0B80B7-3B7F-43A6-AD82-68382EF27678}" type="pres">
      <dgm:prSet presAssocID="{92320917-AA1F-4ED6-AD85-A2F065D684BE}" presName="hierChild3" presStyleCnt="0"/>
      <dgm:spPr/>
      <dgm:t>
        <a:bodyPr/>
        <a:lstStyle/>
        <a:p>
          <a:endParaRPr lang="en-US"/>
        </a:p>
      </dgm:t>
    </dgm:pt>
    <dgm:pt modelId="{F2887488-1F71-4681-99A4-859DC9912C27}" type="pres">
      <dgm:prSet presAssocID="{86CE0C4E-83E1-4619-875E-4D46249948F3}" presName="Name25" presStyleLbl="parChTrans1D3" presStyleIdx="0" presStyleCnt="4"/>
      <dgm:spPr>
        <a:custGeom>
          <a:avLst/>
          <a:gdLst/>
          <a:ahLst/>
          <a:cxnLst/>
          <a:rect l="0" t="0" r="0" b="0"/>
          <a:pathLst>
            <a:path>
              <a:moveTo>
                <a:pt x="0" y="13337"/>
              </a:moveTo>
              <a:lnTo>
                <a:pt x="584227" y="13337"/>
              </a:lnTo>
            </a:path>
          </a:pathLst>
        </a:custGeom>
      </dgm:spPr>
      <dgm:t>
        <a:bodyPr/>
        <a:lstStyle/>
        <a:p>
          <a:endParaRPr lang="en-US"/>
        </a:p>
      </dgm:t>
    </dgm:pt>
    <dgm:pt modelId="{A0599F8E-A5BE-4A08-98D4-4BD59BF2EE10}" type="pres">
      <dgm:prSet presAssocID="{86CE0C4E-83E1-4619-875E-4D46249948F3}" presName="connTx" presStyleLbl="parChTrans1D3" presStyleIdx="0" presStyleCnt="4"/>
      <dgm:spPr/>
      <dgm:t>
        <a:bodyPr/>
        <a:lstStyle/>
        <a:p>
          <a:endParaRPr lang="en-US"/>
        </a:p>
      </dgm:t>
    </dgm:pt>
    <dgm:pt modelId="{583C63D7-19D8-4B39-B643-409654B0711A}" type="pres">
      <dgm:prSet presAssocID="{B4EFC207-A6A8-4692-A3AF-8E725BDEF777}" presName="Name30" presStyleCnt="0"/>
      <dgm:spPr/>
      <dgm:t>
        <a:bodyPr/>
        <a:lstStyle/>
        <a:p>
          <a:endParaRPr lang="en-US"/>
        </a:p>
      </dgm:t>
    </dgm:pt>
    <dgm:pt modelId="{E88A8F41-8D3A-4E89-BB83-C002D3B7D7FE}" type="pres">
      <dgm:prSet presAssocID="{B4EFC207-A6A8-4692-A3AF-8E725BDEF777}" presName="level2Shape" presStyleLbl="node3" presStyleIdx="0" presStyleCnt="4" custScaleY="86316" custLinFactNeighborX="93710" custLinFactNeighborY="4908"/>
      <dgm:spPr>
        <a:prstGeom prst="roundRect">
          <a:avLst>
            <a:gd name="adj" fmla="val 10000"/>
          </a:avLst>
        </a:prstGeom>
      </dgm:spPr>
      <dgm:t>
        <a:bodyPr/>
        <a:lstStyle/>
        <a:p>
          <a:endParaRPr lang="en-US"/>
        </a:p>
      </dgm:t>
    </dgm:pt>
    <dgm:pt modelId="{42392A3D-61D1-4E33-95BA-A00C366250BF}" type="pres">
      <dgm:prSet presAssocID="{B4EFC207-A6A8-4692-A3AF-8E725BDEF777}" presName="hierChild3" presStyleCnt="0"/>
      <dgm:spPr/>
      <dgm:t>
        <a:bodyPr/>
        <a:lstStyle/>
        <a:p>
          <a:endParaRPr lang="en-US"/>
        </a:p>
      </dgm:t>
    </dgm:pt>
    <dgm:pt modelId="{2D40DBED-C630-43C7-8CEC-F7E5CA82E315}" type="pres">
      <dgm:prSet presAssocID="{136C9857-1114-4DF4-863E-AAA1A0F7BACC}" presName="Name25" presStyleLbl="parChTrans1D3" presStyleIdx="1" presStyleCnt="4"/>
      <dgm:spPr>
        <a:custGeom>
          <a:avLst/>
          <a:gdLst/>
          <a:ahLst/>
          <a:cxnLst/>
          <a:rect l="0" t="0" r="0" b="0"/>
          <a:pathLst>
            <a:path>
              <a:moveTo>
                <a:pt x="0" y="13337"/>
              </a:moveTo>
              <a:lnTo>
                <a:pt x="994892" y="13337"/>
              </a:lnTo>
            </a:path>
          </a:pathLst>
        </a:custGeom>
      </dgm:spPr>
      <dgm:t>
        <a:bodyPr/>
        <a:lstStyle/>
        <a:p>
          <a:endParaRPr lang="en-US"/>
        </a:p>
      </dgm:t>
    </dgm:pt>
    <dgm:pt modelId="{03A6604D-A5E1-49DC-9410-E0344802153D}" type="pres">
      <dgm:prSet presAssocID="{136C9857-1114-4DF4-863E-AAA1A0F7BACC}" presName="connTx" presStyleLbl="parChTrans1D3" presStyleIdx="1" presStyleCnt="4"/>
      <dgm:spPr/>
      <dgm:t>
        <a:bodyPr/>
        <a:lstStyle/>
        <a:p>
          <a:endParaRPr lang="en-US"/>
        </a:p>
      </dgm:t>
    </dgm:pt>
    <dgm:pt modelId="{C5524846-91F7-4FE6-A5AF-1778164137ED}" type="pres">
      <dgm:prSet presAssocID="{B20BC14F-8D88-4D2A-8A9F-685EB20AF140}" presName="Name30" presStyleCnt="0"/>
      <dgm:spPr/>
      <dgm:t>
        <a:bodyPr/>
        <a:lstStyle/>
        <a:p>
          <a:endParaRPr lang="en-US"/>
        </a:p>
      </dgm:t>
    </dgm:pt>
    <dgm:pt modelId="{EB926C23-A5EF-434A-8269-E9D9461E66EF}" type="pres">
      <dgm:prSet presAssocID="{B20BC14F-8D88-4D2A-8A9F-685EB20AF140}" presName="level2Shape" presStyleLbl="node3" presStyleIdx="1" presStyleCnt="4" custLinFactNeighborX="92531" custLinFactNeighborY="6880"/>
      <dgm:spPr>
        <a:prstGeom prst="roundRect">
          <a:avLst>
            <a:gd name="adj" fmla="val 10000"/>
          </a:avLst>
        </a:prstGeom>
      </dgm:spPr>
      <dgm:t>
        <a:bodyPr/>
        <a:lstStyle/>
        <a:p>
          <a:endParaRPr lang="en-US"/>
        </a:p>
      </dgm:t>
    </dgm:pt>
    <dgm:pt modelId="{7B550375-8860-4D93-B28B-0B7782E398D4}" type="pres">
      <dgm:prSet presAssocID="{B20BC14F-8D88-4D2A-8A9F-685EB20AF140}" presName="hierChild3" presStyleCnt="0"/>
      <dgm:spPr/>
      <dgm:t>
        <a:bodyPr/>
        <a:lstStyle/>
        <a:p>
          <a:endParaRPr lang="en-US"/>
        </a:p>
      </dgm:t>
    </dgm:pt>
    <dgm:pt modelId="{9BE383DF-7F2F-4FEB-8C17-02CFBB8DB4E6}" type="pres">
      <dgm:prSet presAssocID="{C506BF0F-D5E0-49E9-A1C7-0708D0B49176}" presName="Name25" presStyleLbl="parChTrans1D3" presStyleIdx="2" presStyleCnt="4"/>
      <dgm:spPr>
        <a:custGeom>
          <a:avLst/>
          <a:gdLst/>
          <a:ahLst/>
          <a:cxnLst/>
          <a:rect l="0" t="0" r="0" b="0"/>
          <a:pathLst>
            <a:path>
              <a:moveTo>
                <a:pt x="0" y="13337"/>
              </a:moveTo>
              <a:lnTo>
                <a:pt x="1625974" y="13337"/>
              </a:lnTo>
            </a:path>
          </a:pathLst>
        </a:custGeom>
      </dgm:spPr>
      <dgm:t>
        <a:bodyPr/>
        <a:lstStyle/>
        <a:p>
          <a:endParaRPr lang="en-US"/>
        </a:p>
      </dgm:t>
    </dgm:pt>
    <dgm:pt modelId="{68A75151-74E1-4151-A1C7-95799933B7A5}" type="pres">
      <dgm:prSet presAssocID="{C506BF0F-D5E0-49E9-A1C7-0708D0B49176}" presName="connTx" presStyleLbl="parChTrans1D3" presStyleIdx="2" presStyleCnt="4"/>
      <dgm:spPr/>
      <dgm:t>
        <a:bodyPr/>
        <a:lstStyle/>
        <a:p>
          <a:endParaRPr lang="en-US"/>
        </a:p>
      </dgm:t>
    </dgm:pt>
    <dgm:pt modelId="{2926B68A-3EAA-4323-893D-906FA7B894CB}" type="pres">
      <dgm:prSet presAssocID="{DFFED60F-A9BC-4EB1-8E3C-9E97857C31AC}" presName="Name30" presStyleCnt="0"/>
      <dgm:spPr/>
      <dgm:t>
        <a:bodyPr/>
        <a:lstStyle/>
        <a:p>
          <a:endParaRPr lang="en-US"/>
        </a:p>
      </dgm:t>
    </dgm:pt>
    <dgm:pt modelId="{C70D5B04-80A4-458C-84B7-E5A0D79353A4}" type="pres">
      <dgm:prSet presAssocID="{DFFED60F-A9BC-4EB1-8E3C-9E97857C31AC}" presName="level2Shape" presStyleLbl="node3" presStyleIdx="2" presStyleCnt="4" custLinFactNeighborX="94668" custLinFactNeighborY="39234"/>
      <dgm:spPr>
        <a:prstGeom prst="roundRect">
          <a:avLst>
            <a:gd name="adj" fmla="val 10000"/>
          </a:avLst>
        </a:prstGeom>
      </dgm:spPr>
      <dgm:t>
        <a:bodyPr/>
        <a:lstStyle/>
        <a:p>
          <a:endParaRPr lang="en-US"/>
        </a:p>
      </dgm:t>
    </dgm:pt>
    <dgm:pt modelId="{20012567-05B1-4580-895C-4EB605A91B35}" type="pres">
      <dgm:prSet presAssocID="{DFFED60F-A9BC-4EB1-8E3C-9E97857C31AC}" presName="hierChild3" presStyleCnt="0"/>
      <dgm:spPr/>
      <dgm:t>
        <a:bodyPr/>
        <a:lstStyle/>
        <a:p>
          <a:endParaRPr lang="en-US"/>
        </a:p>
      </dgm:t>
    </dgm:pt>
    <dgm:pt modelId="{B09F8E3F-6D5C-453B-9A21-45072B77B437}" type="pres">
      <dgm:prSet presAssocID="{33675A86-E504-4C8B-AD36-FBDAE389341D}" presName="Name25" presStyleLbl="parChTrans1D2" presStyleIdx="1" presStyleCnt="3"/>
      <dgm:spPr>
        <a:custGeom>
          <a:avLst/>
          <a:gdLst/>
          <a:ahLst/>
          <a:cxnLst/>
          <a:rect l="0" t="0" r="0" b="0"/>
          <a:pathLst>
            <a:path>
              <a:moveTo>
                <a:pt x="0" y="13337"/>
              </a:moveTo>
              <a:lnTo>
                <a:pt x="1636012" y="13337"/>
              </a:lnTo>
            </a:path>
          </a:pathLst>
        </a:custGeom>
      </dgm:spPr>
      <dgm:t>
        <a:bodyPr/>
        <a:lstStyle/>
        <a:p>
          <a:endParaRPr lang="en-US"/>
        </a:p>
      </dgm:t>
    </dgm:pt>
    <dgm:pt modelId="{890D5CB9-7BCD-431D-AC30-E79C6AAE66C8}" type="pres">
      <dgm:prSet presAssocID="{33675A86-E504-4C8B-AD36-FBDAE389341D}" presName="connTx" presStyleLbl="parChTrans1D2" presStyleIdx="1" presStyleCnt="3"/>
      <dgm:spPr/>
      <dgm:t>
        <a:bodyPr/>
        <a:lstStyle/>
        <a:p>
          <a:endParaRPr lang="en-US"/>
        </a:p>
      </dgm:t>
    </dgm:pt>
    <dgm:pt modelId="{BB145FD9-B003-4E8E-8141-A14D33C30523}" type="pres">
      <dgm:prSet presAssocID="{A32DCB6A-3D3F-477D-89F1-017EC73A9538}" presName="Name30" presStyleCnt="0"/>
      <dgm:spPr/>
      <dgm:t>
        <a:bodyPr/>
        <a:lstStyle/>
        <a:p>
          <a:endParaRPr lang="en-US"/>
        </a:p>
      </dgm:t>
    </dgm:pt>
    <dgm:pt modelId="{5031A45F-7963-4A21-95BB-8C238A423DBC}" type="pres">
      <dgm:prSet presAssocID="{A32DCB6A-3D3F-477D-89F1-017EC73A9538}" presName="level2Shape" presStyleLbl="node2" presStyleIdx="1" presStyleCnt="3" custLinFactNeighborX="71050" custLinFactNeighborY="-6781"/>
      <dgm:spPr>
        <a:prstGeom prst="roundRect">
          <a:avLst>
            <a:gd name="adj" fmla="val 10000"/>
          </a:avLst>
        </a:prstGeom>
      </dgm:spPr>
      <dgm:t>
        <a:bodyPr/>
        <a:lstStyle/>
        <a:p>
          <a:endParaRPr lang="en-US"/>
        </a:p>
      </dgm:t>
    </dgm:pt>
    <dgm:pt modelId="{70B9B0B0-47FC-4B73-AD56-2E2DAD774878}" type="pres">
      <dgm:prSet presAssocID="{A32DCB6A-3D3F-477D-89F1-017EC73A9538}" presName="hierChild3" presStyleCnt="0"/>
      <dgm:spPr/>
      <dgm:t>
        <a:bodyPr/>
        <a:lstStyle/>
        <a:p>
          <a:endParaRPr lang="en-US"/>
        </a:p>
      </dgm:t>
    </dgm:pt>
    <dgm:pt modelId="{3FF76A22-E5B2-45D0-BEF5-D0A5DF5F8CAF}" type="pres">
      <dgm:prSet presAssocID="{C4AE2BB2-32D2-4CE3-A5A1-9FD226B32315}" presName="Name25" presStyleLbl="parChTrans1D3" presStyleIdx="3" presStyleCnt="4"/>
      <dgm:spPr>
        <a:custGeom>
          <a:avLst/>
          <a:gdLst/>
          <a:ahLst/>
          <a:cxnLst/>
          <a:rect l="0" t="0" r="0" b="0"/>
          <a:pathLst>
            <a:path>
              <a:moveTo>
                <a:pt x="0" y="13337"/>
              </a:moveTo>
              <a:lnTo>
                <a:pt x="493249" y="13337"/>
              </a:lnTo>
            </a:path>
          </a:pathLst>
        </a:custGeom>
      </dgm:spPr>
      <dgm:t>
        <a:bodyPr/>
        <a:lstStyle/>
        <a:p>
          <a:endParaRPr lang="en-US"/>
        </a:p>
      </dgm:t>
    </dgm:pt>
    <dgm:pt modelId="{AA4FE211-B497-45F4-8E4E-96FB27B396B3}" type="pres">
      <dgm:prSet presAssocID="{C4AE2BB2-32D2-4CE3-A5A1-9FD226B32315}" presName="connTx" presStyleLbl="parChTrans1D3" presStyleIdx="3" presStyleCnt="4"/>
      <dgm:spPr/>
      <dgm:t>
        <a:bodyPr/>
        <a:lstStyle/>
        <a:p>
          <a:endParaRPr lang="en-US"/>
        </a:p>
      </dgm:t>
    </dgm:pt>
    <dgm:pt modelId="{D41E3DE9-CA27-4694-9030-0542A7B2AFDF}" type="pres">
      <dgm:prSet presAssocID="{0FE24660-E581-4908-B118-F9712DE79F4C}" presName="Name30" presStyleCnt="0"/>
      <dgm:spPr/>
      <dgm:t>
        <a:bodyPr/>
        <a:lstStyle/>
        <a:p>
          <a:endParaRPr lang="en-US"/>
        </a:p>
      </dgm:t>
    </dgm:pt>
    <dgm:pt modelId="{DEC78C59-F5A2-467D-A332-691D55DEBCF0}" type="pres">
      <dgm:prSet presAssocID="{0FE24660-E581-4908-B118-F9712DE79F4C}" presName="level2Shape" presStyleLbl="node3" presStyleIdx="3" presStyleCnt="4" custLinFactNeighborX="99567" custLinFactNeighborY="53968"/>
      <dgm:spPr>
        <a:prstGeom prst="roundRect">
          <a:avLst>
            <a:gd name="adj" fmla="val 10000"/>
          </a:avLst>
        </a:prstGeom>
      </dgm:spPr>
      <dgm:t>
        <a:bodyPr/>
        <a:lstStyle/>
        <a:p>
          <a:endParaRPr lang="en-US"/>
        </a:p>
      </dgm:t>
    </dgm:pt>
    <dgm:pt modelId="{8AC21DAF-098A-42C2-B82B-1F4AC47EE16C}" type="pres">
      <dgm:prSet presAssocID="{0FE24660-E581-4908-B118-F9712DE79F4C}" presName="hierChild3" presStyleCnt="0"/>
      <dgm:spPr/>
      <dgm:t>
        <a:bodyPr/>
        <a:lstStyle/>
        <a:p>
          <a:endParaRPr lang="en-US"/>
        </a:p>
      </dgm:t>
    </dgm:pt>
    <dgm:pt modelId="{92113F54-AF8C-482E-8F61-AB0BD816DBE4}" type="pres">
      <dgm:prSet presAssocID="{7BA2CF7C-4653-49EE-9BB8-197FB73E2727}" presName="Name25" presStyleLbl="parChTrans1D2" presStyleIdx="2" presStyleCnt="3"/>
      <dgm:spPr/>
      <dgm:t>
        <a:bodyPr/>
        <a:lstStyle/>
        <a:p>
          <a:endParaRPr lang="en-US"/>
        </a:p>
      </dgm:t>
    </dgm:pt>
    <dgm:pt modelId="{D747A192-C53D-403F-8DB3-8C298B6F5BF5}" type="pres">
      <dgm:prSet presAssocID="{7BA2CF7C-4653-49EE-9BB8-197FB73E2727}" presName="connTx" presStyleLbl="parChTrans1D2" presStyleIdx="2" presStyleCnt="3"/>
      <dgm:spPr/>
      <dgm:t>
        <a:bodyPr/>
        <a:lstStyle/>
        <a:p>
          <a:endParaRPr lang="en-US"/>
        </a:p>
      </dgm:t>
    </dgm:pt>
    <dgm:pt modelId="{7AAF497E-AA2C-48AA-AF45-5F437E138C3B}" type="pres">
      <dgm:prSet presAssocID="{46192813-74AA-4E68-921B-35CC3A268AF1}" presName="Name30" presStyleCnt="0"/>
      <dgm:spPr/>
      <dgm:t>
        <a:bodyPr/>
        <a:lstStyle/>
        <a:p>
          <a:endParaRPr lang="en-US"/>
        </a:p>
      </dgm:t>
    </dgm:pt>
    <dgm:pt modelId="{FC4CFF52-00B5-4B4B-B4D6-7D2290FC59EA}" type="pres">
      <dgm:prSet presAssocID="{46192813-74AA-4E68-921B-35CC3A268AF1}" presName="level2Shape" presStyleLbl="node2" presStyleIdx="2" presStyleCnt="3" custScaleY="85939" custLinFactY="-200000" custLinFactNeighborX="70094" custLinFactNeighborY="-207279"/>
      <dgm:spPr/>
      <dgm:t>
        <a:bodyPr/>
        <a:lstStyle/>
        <a:p>
          <a:endParaRPr lang="en-US"/>
        </a:p>
      </dgm:t>
    </dgm:pt>
    <dgm:pt modelId="{F5A2D4F7-5C8F-447D-9395-12EEE2796ECA}" type="pres">
      <dgm:prSet presAssocID="{46192813-74AA-4E68-921B-35CC3A268AF1}" presName="hierChild3" presStyleCnt="0"/>
      <dgm:spPr/>
      <dgm:t>
        <a:bodyPr/>
        <a:lstStyle/>
        <a:p>
          <a:endParaRPr lang="en-US"/>
        </a:p>
      </dgm:t>
    </dgm:pt>
    <dgm:pt modelId="{B1ADA6B3-B62F-40C3-87C1-9F8E9685E1D2}" type="pres">
      <dgm:prSet presAssocID="{6331E674-3F62-4D40-A49D-53C31B365F78}" presName="bgShapesFlow" presStyleCnt="0"/>
      <dgm:spPr/>
      <dgm:t>
        <a:bodyPr/>
        <a:lstStyle/>
        <a:p>
          <a:endParaRPr lang="en-US"/>
        </a:p>
      </dgm:t>
    </dgm:pt>
    <dgm:pt modelId="{152FB371-598D-41B9-AF02-930457C88F09}" type="pres">
      <dgm:prSet presAssocID="{F2F1DB9D-B032-4690-A5A8-102CD02B2D94}" presName="rectComp" presStyleCnt="0"/>
      <dgm:spPr/>
      <dgm:t>
        <a:bodyPr/>
        <a:lstStyle/>
        <a:p>
          <a:endParaRPr lang="en-US"/>
        </a:p>
      </dgm:t>
    </dgm:pt>
    <dgm:pt modelId="{3C74C47B-52E7-4864-9BBE-E84F2342F9C5}" type="pres">
      <dgm:prSet presAssocID="{F2F1DB9D-B032-4690-A5A8-102CD02B2D94}" presName="bgRect" presStyleLbl="bgShp" presStyleIdx="0" presStyleCnt="3" custScaleX="142356" custLinFactNeighborX="7418" custLinFactNeighborY="-65452"/>
      <dgm:spPr>
        <a:prstGeom prst="roundRect">
          <a:avLst>
            <a:gd name="adj" fmla="val 10000"/>
          </a:avLst>
        </a:prstGeom>
      </dgm:spPr>
      <dgm:t>
        <a:bodyPr/>
        <a:lstStyle/>
        <a:p>
          <a:endParaRPr lang="en-US"/>
        </a:p>
      </dgm:t>
    </dgm:pt>
    <dgm:pt modelId="{8145CB27-6343-4D12-99F4-E8FCE49FB3EF}" type="pres">
      <dgm:prSet presAssocID="{F2F1DB9D-B032-4690-A5A8-102CD02B2D94}" presName="bgRectTx" presStyleLbl="bgShp" presStyleIdx="0" presStyleCnt="3">
        <dgm:presLayoutVars>
          <dgm:bulletEnabled val="1"/>
        </dgm:presLayoutVars>
      </dgm:prSet>
      <dgm:spPr/>
      <dgm:t>
        <a:bodyPr/>
        <a:lstStyle/>
        <a:p>
          <a:endParaRPr lang="en-US"/>
        </a:p>
      </dgm:t>
    </dgm:pt>
    <dgm:pt modelId="{46CD752D-E05A-4CEF-903E-8CD49FC59E06}" type="pres">
      <dgm:prSet presAssocID="{F2F1DB9D-B032-4690-A5A8-102CD02B2D94}" presName="spComp" presStyleCnt="0"/>
      <dgm:spPr/>
      <dgm:t>
        <a:bodyPr/>
        <a:lstStyle/>
        <a:p>
          <a:endParaRPr lang="en-US"/>
        </a:p>
      </dgm:t>
    </dgm:pt>
    <dgm:pt modelId="{36753204-D97A-4B40-AC86-D44716FD393C}" type="pres">
      <dgm:prSet presAssocID="{F2F1DB9D-B032-4690-A5A8-102CD02B2D94}" presName="hSp" presStyleCnt="0"/>
      <dgm:spPr/>
      <dgm:t>
        <a:bodyPr/>
        <a:lstStyle/>
        <a:p>
          <a:endParaRPr lang="en-US"/>
        </a:p>
      </dgm:t>
    </dgm:pt>
    <dgm:pt modelId="{5E181F38-432B-4518-BEE5-5176A1FAF92C}" type="pres">
      <dgm:prSet presAssocID="{2F3C1C66-9A14-47FB-99B0-644B3F2C739C}" presName="rectComp" presStyleCnt="0"/>
      <dgm:spPr/>
      <dgm:t>
        <a:bodyPr/>
        <a:lstStyle/>
        <a:p>
          <a:endParaRPr lang="en-US"/>
        </a:p>
      </dgm:t>
    </dgm:pt>
    <dgm:pt modelId="{5457CE16-401B-4C28-9FC2-F54E3311E50C}" type="pres">
      <dgm:prSet presAssocID="{2F3C1C66-9A14-47FB-99B0-644B3F2C739C}" presName="bgRect" presStyleLbl="bgShp" presStyleIdx="1" presStyleCnt="3" custScaleX="117916" custLinFactNeighborX="823" custLinFactNeighborY="-293"/>
      <dgm:spPr>
        <a:prstGeom prst="roundRect">
          <a:avLst>
            <a:gd name="adj" fmla="val 10000"/>
          </a:avLst>
        </a:prstGeom>
      </dgm:spPr>
      <dgm:t>
        <a:bodyPr/>
        <a:lstStyle/>
        <a:p>
          <a:endParaRPr lang="en-US"/>
        </a:p>
      </dgm:t>
    </dgm:pt>
    <dgm:pt modelId="{6E9A28C9-FFC9-49D2-9922-5F0F3939F555}" type="pres">
      <dgm:prSet presAssocID="{2F3C1C66-9A14-47FB-99B0-644B3F2C739C}" presName="bgRectTx" presStyleLbl="bgShp" presStyleIdx="1" presStyleCnt="3">
        <dgm:presLayoutVars>
          <dgm:bulletEnabled val="1"/>
        </dgm:presLayoutVars>
      </dgm:prSet>
      <dgm:spPr/>
      <dgm:t>
        <a:bodyPr/>
        <a:lstStyle/>
        <a:p>
          <a:endParaRPr lang="en-US"/>
        </a:p>
      </dgm:t>
    </dgm:pt>
    <dgm:pt modelId="{C917E3D8-9956-4657-B546-4F14416A23B1}" type="pres">
      <dgm:prSet presAssocID="{2F3C1C66-9A14-47FB-99B0-644B3F2C739C}" presName="spComp" presStyleCnt="0"/>
      <dgm:spPr/>
      <dgm:t>
        <a:bodyPr/>
        <a:lstStyle/>
        <a:p>
          <a:endParaRPr lang="en-US"/>
        </a:p>
      </dgm:t>
    </dgm:pt>
    <dgm:pt modelId="{24545F75-CB38-4316-84B3-066D899EEFCE}" type="pres">
      <dgm:prSet presAssocID="{2F3C1C66-9A14-47FB-99B0-644B3F2C739C}" presName="hSp" presStyleCnt="0"/>
      <dgm:spPr/>
      <dgm:t>
        <a:bodyPr/>
        <a:lstStyle/>
        <a:p>
          <a:endParaRPr lang="en-US"/>
        </a:p>
      </dgm:t>
    </dgm:pt>
    <dgm:pt modelId="{6878742D-EBFB-497A-90C2-52E5E68E898D}" type="pres">
      <dgm:prSet presAssocID="{327BD467-84B5-47E4-B73A-99EB0E1D253A}" presName="rectComp" presStyleCnt="0"/>
      <dgm:spPr/>
      <dgm:t>
        <a:bodyPr/>
        <a:lstStyle/>
        <a:p>
          <a:endParaRPr lang="en-US"/>
        </a:p>
      </dgm:t>
    </dgm:pt>
    <dgm:pt modelId="{04BD06BC-F671-44B3-A16D-E6AD8AFB7EB8}" type="pres">
      <dgm:prSet presAssocID="{327BD467-84B5-47E4-B73A-99EB0E1D253A}" presName="bgRect" presStyleLbl="bgShp" presStyleIdx="2" presStyleCnt="3" custScaleX="146733"/>
      <dgm:spPr>
        <a:prstGeom prst="roundRect">
          <a:avLst>
            <a:gd name="adj" fmla="val 10000"/>
          </a:avLst>
        </a:prstGeom>
      </dgm:spPr>
      <dgm:t>
        <a:bodyPr/>
        <a:lstStyle/>
        <a:p>
          <a:endParaRPr lang="en-US"/>
        </a:p>
      </dgm:t>
    </dgm:pt>
    <dgm:pt modelId="{253DDF84-A779-486D-818A-B8BEC092D3CE}" type="pres">
      <dgm:prSet presAssocID="{327BD467-84B5-47E4-B73A-99EB0E1D253A}" presName="bgRectTx" presStyleLbl="bgShp" presStyleIdx="2" presStyleCnt="3">
        <dgm:presLayoutVars>
          <dgm:bulletEnabled val="1"/>
        </dgm:presLayoutVars>
      </dgm:prSet>
      <dgm:spPr/>
      <dgm:t>
        <a:bodyPr/>
        <a:lstStyle/>
        <a:p>
          <a:endParaRPr lang="en-US"/>
        </a:p>
      </dgm:t>
    </dgm:pt>
  </dgm:ptLst>
  <dgm:cxnLst>
    <dgm:cxn modelId="{88B4DD5C-C1E3-4F28-8B13-576224D5179F}" srcId="{92320917-AA1F-4ED6-AD85-A2F065D684BE}" destId="{DFFED60F-A9BC-4EB1-8E3C-9E97857C31AC}" srcOrd="2" destOrd="0" parTransId="{C506BF0F-D5E0-49E9-A1C7-0708D0B49176}" sibTransId="{5D9838D1-83F9-4B8C-8C6B-DC747F7ED6C9}"/>
    <dgm:cxn modelId="{46225BD8-253F-4EB2-B265-4B3612EEFCEE}" type="presOf" srcId="{46192813-74AA-4E68-921B-35CC3A268AF1}" destId="{FC4CFF52-00B5-4B4B-B4D6-7D2290FC59EA}" srcOrd="0" destOrd="0" presId="urn:microsoft.com/office/officeart/2005/8/layout/hierarchy5"/>
    <dgm:cxn modelId="{3CA96180-2748-4CF3-B3E9-34050DBF9CEA}" type="presOf" srcId="{136C9857-1114-4DF4-863E-AAA1A0F7BACC}" destId="{03A6604D-A5E1-49DC-9410-E0344802153D}" srcOrd="1" destOrd="0" presId="urn:microsoft.com/office/officeart/2005/8/layout/hierarchy5"/>
    <dgm:cxn modelId="{65470E3D-7A25-4DFA-A441-A6EABB87B9CF}" type="presOf" srcId="{C4AE2BB2-32D2-4CE3-A5A1-9FD226B32315}" destId="{AA4FE211-B497-45F4-8E4E-96FB27B396B3}" srcOrd="1" destOrd="0" presId="urn:microsoft.com/office/officeart/2005/8/layout/hierarchy5"/>
    <dgm:cxn modelId="{154C4E01-FF3B-4B55-A587-97E1E839B683}" type="presOf" srcId="{136C9857-1114-4DF4-863E-AAA1A0F7BACC}" destId="{2D40DBED-C630-43C7-8CEC-F7E5CA82E315}" srcOrd="0" destOrd="0" presId="urn:microsoft.com/office/officeart/2005/8/layout/hierarchy5"/>
    <dgm:cxn modelId="{61029DB8-48FF-46EF-BF34-91CF8301AC11}" type="presOf" srcId="{A32DCB6A-3D3F-477D-89F1-017EC73A9538}" destId="{5031A45F-7963-4A21-95BB-8C238A423DBC}" srcOrd="0" destOrd="0" presId="urn:microsoft.com/office/officeart/2005/8/layout/hierarchy5"/>
    <dgm:cxn modelId="{56DFCA81-2979-4BC4-AB96-0E543CCF2201}" type="presOf" srcId="{92320917-AA1F-4ED6-AD85-A2F065D684BE}" destId="{175FAB3A-EB00-4023-A29C-B6784A2D1A95}" srcOrd="0" destOrd="0" presId="urn:microsoft.com/office/officeart/2005/8/layout/hierarchy5"/>
    <dgm:cxn modelId="{262BC3E9-BAAC-4A78-BA26-F9533D9F6E78}" srcId="{A32DCB6A-3D3F-477D-89F1-017EC73A9538}" destId="{0FE24660-E581-4908-B118-F9712DE79F4C}" srcOrd="0" destOrd="0" parTransId="{C4AE2BB2-32D2-4CE3-A5A1-9FD226B32315}" sibTransId="{F7F3B011-B683-4306-8F2C-081DF873A149}"/>
    <dgm:cxn modelId="{67C8C66B-1C78-4466-8ED3-CB1F25366404}" type="presOf" srcId="{DFFED60F-A9BC-4EB1-8E3C-9E97857C31AC}" destId="{C70D5B04-80A4-458C-84B7-E5A0D79353A4}" srcOrd="0" destOrd="0" presId="urn:microsoft.com/office/officeart/2005/8/layout/hierarchy5"/>
    <dgm:cxn modelId="{D43D1300-A9EE-4E60-911B-9327F481F798}" type="presOf" srcId="{F2F1DB9D-B032-4690-A5A8-102CD02B2D94}" destId="{3C74C47B-52E7-4864-9BBE-E84F2342F9C5}" srcOrd="0" destOrd="0" presId="urn:microsoft.com/office/officeart/2005/8/layout/hierarchy5"/>
    <dgm:cxn modelId="{36659EDA-5AF8-4FE3-B79A-DC3296BB4E47}" type="presOf" srcId="{33675A86-E504-4C8B-AD36-FBDAE389341D}" destId="{890D5CB9-7BCD-431D-AC30-E79C6AAE66C8}" srcOrd="1" destOrd="0" presId="urn:microsoft.com/office/officeart/2005/8/layout/hierarchy5"/>
    <dgm:cxn modelId="{38922346-1484-4D18-8CD9-7BC6B08BBD49}" type="presOf" srcId="{09B4BBD6-53CF-439C-B1C4-1458B0619730}" destId="{E07DD7CB-DF0C-469D-9335-3FFD783843BD}" srcOrd="0" destOrd="0" presId="urn:microsoft.com/office/officeart/2005/8/layout/hierarchy5"/>
    <dgm:cxn modelId="{EABC8328-DAA3-4FD5-882F-8618A5E23343}" type="presOf" srcId="{09B4BBD6-53CF-439C-B1C4-1458B0619730}" destId="{20ADE334-3F2F-4DEF-84CC-0D62098996C8}" srcOrd="1" destOrd="0" presId="urn:microsoft.com/office/officeart/2005/8/layout/hierarchy5"/>
    <dgm:cxn modelId="{7F40A736-F737-43AE-BBE1-4706E57661C8}" srcId="{92320917-AA1F-4ED6-AD85-A2F065D684BE}" destId="{B20BC14F-8D88-4D2A-8A9F-685EB20AF140}" srcOrd="1" destOrd="0" parTransId="{136C9857-1114-4DF4-863E-AAA1A0F7BACC}" sibTransId="{287FBA12-9357-4F67-81D9-B1148D65B948}"/>
    <dgm:cxn modelId="{0161F2CA-FF8B-47E7-8E09-541874E15B6C}" type="presOf" srcId="{327BD467-84B5-47E4-B73A-99EB0E1D253A}" destId="{253DDF84-A779-486D-818A-B8BEC092D3CE}" srcOrd="1" destOrd="0" presId="urn:microsoft.com/office/officeart/2005/8/layout/hierarchy5"/>
    <dgm:cxn modelId="{C3BF29F9-0A0E-47AC-93C2-C6FCD3AE4AE4}" type="presOf" srcId="{2F3C1C66-9A14-47FB-99B0-644B3F2C739C}" destId="{5457CE16-401B-4C28-9FC2-F54E3311E50C}" srcOrd="0" destOrd="0" presId="urn:microsoft.com/office/officeart/2005/8/layout/hierarchy5"/>
    <dgm:cxn modelId="{C4DA5AAC-0990-47FF-A212-2D71D92FFC14}" type="presOf" srcId="{0FE24660-E581-4908-B118-F9712DE79F4C}" destId="{DEC78C59-F5A2-467D-A332-691D55DEBCF0}" srcOrd="0" destOrd="0" presId="urn:microsoft.com/office/officeart/2005/8/layout/hierarchy5"/>
    <dgm:cxn modelId="{0BF15099-7C0A-494F-8368-563F19378EFE}" type="presOf" srcId="{6331E674-3F62-4D40-A49D-53C31B365F78}" destId="{96708AB0-B6BF-490E-A5CA-A84BAD4BD0DD}" srcOrd="0" destOrd="0" presId="urn:microsoft.com/office/officeart/2005/8/layout/hierarchy5"/>
    <dgm:cxn modelId="{573B55B2-0039-4E1D-AF0C-030F7B89FD6E}" type="presOf" srcId="{86CE0C4E-83E1-4619-875E-4D46249948F3}" destId="{F2887488-1F71-4681-99A4-859DC9912C27}" srcOrd="0" destOrd="0" presId="urn:microsoft.com/office/officeart/2005/8/layout/hierarchy5"/>
    <dgm:cxn modelId="{D8D4A84A-32E4-43B4-8DF7-B9D3C6513466}" type="presOf" srcId="{C4AE2BB2-32D2-4CE3-A5A1-9FD226B32315}" destId="{3FF76A22-E5B2-45D0-BEF5-D0A5DF5F8CAF}" srcOrd="0" destOrd="0" presId="urn:microsoft.com/office/officeart/2005/8/layout/hierarchy5"/>
    <dgm:cxn modelId="{9621FA47-37CA-486F-BFF5-ABB7575A1054}" srcId="{D59EC379-D2BD-4391-AD94-28BF9F19F5C1}" destId="{46192813-74AA-4E68-921B-35CC3A268AF1}" srcOrd="2" destOrd="0" parTransId="{7BA2CF7C-4653-49EE-9BB8-197FB73E2727}" sibTransId="{D218015E-572A-4AAC-82C1-749F6BA7415F}"/>
    <dgm:cxn modelId="{FE88FF5F-5C4F-4DCB-B08D-B4E226720210}" type="presOf" srcId="{327BD467-84B5-47E4-B73A-99EB0E1D253A}" destId="{04BD06BC-F671-44B3-A16D-E6AD8AFB7EB8}" srcOrd="0" destOrd="0" presId="urn:microsoft.com/office/officeart/2005/8/layout/hierarchy5"/>
    <dgm:cxn modelId="{D5429BD8-B89E-46C4-A140-19975DFCBECE}" type="presOf" srcId="{33675A86-E504-4C8B-AD36-FBDAE389341D}" destId="{B09F8E3F-6D5C-453B-9A21-45072B77B437}" srcOrd="0" destOrd="0" presId="urn:microsoft.com/office/officeart/2005/8/layout/hierarchy5"/>
    <dgm:cxn modelId="{985242F4-A258-4310-9BDA-77C4E2B81661}" type="presOf" srcId="{B4EFC207-A6A8-4692-A3AF-8E725BDEF777}" destId="{E88A8F41-8D3A-4E89-BB83-C002D3B7D7FE}" srcOrd="0" destOrd="0" presId="urn:microsoft.com/office/officeart/2005/8/layout/hierarchy5"/>
    <dgm:cxn modelId="{A7BDD81A-F0EA-473D-B1A8-B97A599BC827}" srcId="{6331E674-3F62-4D40-A49D-53C31B365F78}" destId="{D59EC379-D2BD-4391-AD94-28BF9F19F5C1}" srcOrd="0" destOrd="0" parTransId="{74C456E4-86A0-46D7-A6D6-FCC88E75D16A}" sibTransId="{93C93442-1194-47BD-9271-93B8906370AE}"/>
    <dgm:cxn modelId="{580C5D0A-EA07-4EC8-9AA9-6B5A1CCCA5A3}" type="presOf" srcId="{C506BF0F-D5E0-49E9-A1C7-0708D0B49176}" destId="{9BE383DF-7F2F-4FEB-8C17-02CFBB8DB4E6}" srcOrd="0" destOrd="0" presId="urn:microsoft.com/office/officeart/2005/8/layout/hierarchy5"/>
    <dgm:cxn modelId="{189C0F08-757C-400D-A85B-8A2D4E9E3205}" srcId="{D59EC379-D2BD-4391-AD94-28BF9F19F5C1}" destId="{A32DCB6A-3D3F-477D-89F1-017EC73A9538}" srcOrd="1" destOrd="0" parTransId="{33675A86-E504-4C8B-AD36-FBDAE389341D}" sibTransId="{C1D4735E-0667-4356-9EB7-91CEFDD0C474}"/>
    <dgm:cxn modelId="{AD28F351-4300-45A0-B7E8-8A1D2F7DF56D}" srcId="{6331E674-3F62-4D40-A49D-53C31B365F78}" destId="{2F3C1C66-9A14-47FB-99B0-644B3F2C739C}" srcOrd="2" destOrd="0" parTransId="{BAB281D7-4D2F-4E1F-A743-6C327EC5FAC6}" sibTransId="{9A144943-72CC-45E9-9153-6D3219A420D6}"/>
    <dgm:cxn modelId="{9ABEB2EC-65F7-42A2-B973-0B22934739FB}" srcId="{92320917-AA1F-4ED6-AD85-A2F065D684BE}" destId="{B4EFC207-A6A8-4692-A3AF-8E725BDEF777}" srcOrd="0" destOrd="0" parTransId="{86CE0C4E-83E1-4619-875E-4D46249948F3}" sibTransId="{06A9B311-39E5-4377-B4AA-E184204DCF38}"/>
    <dgm:cxn modelId="{8817CD7E-2B62-44D2-9CE8-FCAD187860EF}" type="presOf" srcId="{C506BF0F-D5E0-49E9-A1C7-0708D0B49176}" destId="{68A75151-74E1-4151-A1C7-95799933B7A5}" srcOrd="1" destOrd="0" presId="urn:microsoft.com/office/officeart/2005/8/layout/hierarchy5"/>
    <dgm:cxn modelId="{86EB887A-DFA1-4BD5-9352-6CE1E80F132A}" type="presOf" srcId="{F2F1DB9D-B032-4690-A5A8-102CD02B2D94}" destId="{8145CB27-6343-4D12-99F4-E8FCE49FB3EF}" srcOrd="1" destOrd="0" presId="urn:microsoft.com/office/officeart/2005/8/layout/hierarchy5"/>
    <dgm:cxn modelId="{BBC47B98-1131-4218-AC42-FF4048B5F48E}" srcId="{6331E674-3F62-4D40-A49D-53C31B365F78}" destId="{327BD467-84B5-47E4-B73A-99EB0E1D253A}" srcOrd="3" destOrd="0" parTransId="{225EB0A7-C596-4A38-B8F1-2BB468559142}" sibTransId="{8A87AD01-E49D-478B-98B5-B5F0F6233E59}"/>
    <dgm:cxn modelId="{5C10BC9C-A9E4-4EE3-B936-C1AEB3EB04FB}" type="presOf" srcId="{86CE0C4E-83E1-4619-875E-4D46249948F3}" destId="{A0599F8E-A5BE-4A08-98D4-4BD59BF2EE10}" srcOrd="1" destOrd="0" presId="urn:microsoft.com/office/officeart/2005/8/layout/hierarchy5"/>
    <dgm:cxn modelId="{A3D4A3C6-CE1E-4D6E-B072-EB48926D848C}" srcId="{D59EC379-D2BD-4391-AD94-28BF9F19F5C1}" destId="{92320917-AA1F-4ED6-AD85-A2F065D684BE}" srcOrd="0" destOrd="0" parTransId="{09B4BBD6-53CF-439C-B1C4-1458B0619730}" sibTransId="{19B029EA-E3BD-409E-958D-EED0A59843C1}"/>
    <dgm:cxn modelId="{994B1375-C75C-48AA-9DED-AE2B6C719466}" type="presOf" srcId="{D59EC379-D2BD-4391-AD94-28BF9F19F5C1}" destId="{8B8BE60B-933F-4A19-BE3A-7C3262F96063}" srcOrd="0" destOrd="0" presId="urn:microsoft.com/office/officeart/2005/8/layout/hierarchy5"/>
    <dgm:cxn modelId="{1AB4CECA-0690-4F19-B6C2-070520BA9CA9}" type="presOf" srcId="{7BA2CF7C-4653-49EE-9BB8-197FB73E2727}" destId="{D747A192-C53D-403F-8DB3-8C298B6F5BF5}" srcOrd="1" destOrd="0" presId="urn:microsoft.com/office/officeart/2005/8/layout/hierarchy5"/>
    <dgm:cxn modelId="{8FCC1FC6-8C6C-4856-B080-E1BBF1B4CA60}" type="presOf" srcId="{7BA2CF7C-4653-49EE-9BB8-197FB73E2727}" destId="{92113F54-AF8C-482E-8F61-AB0BD816DBE4}" srcOrd="0" destOrd="0" presId="urn:microsoft.com/office/officeart/2005/8/layout/hierarchy5"/>
    <dgm:cxn modelId="{C211C899-3A76-4DAA-B4F5-8C9C3DF67537}" type="presOf" srcId="{2F3C1C66-9A14-47FB-99B0-644B3F2C739C}" destId="{6E9A28C9-FFC9-49D2-9922-5F0F3939F555}" srcOrd="1" destOrd="0" presId="urn:microsoft.com/office/officeart/2005/8/layout/hierarchy5"/>
    <dgm:cxn modelId="{9EFCBD25-FF28-417E-BE3C-EA375ACFA4EC}" srcId="{6331E674-3F62-4D40-A49D-53C31B365F78}" destId="{F2F1DB9D-B032-4690-A5A8-102CD02B2D94}" srcOrd="1" destOrd="0" parTransId="{C7A988D5-F992-472F-8E30-CA76452E826C}" sibTransId="{6FD83DE5-67C1-4C1C-9042-7F6D91FC9CD4}"/>
    <dgm:cxn modelId="{5F68E534-531D-42F4-B95D-E559EF5B2360}" type="presOf" srcId="{B20BC14F-8D88-4D2A-8A9F-685EB20AF140}" destId="{EB926C23-A5EF-434A-8269-E9D9461E66EF}" srcOrd="0" destOrd="0" presId="urn:microsoft.com/office/officeart/2005/8/layout/hierarchy5"/>
    <dgm:cxn modelId="{1D322F08-BC33-471F-B9ED-8B0FCE24F738}" type="presParOf" srcId="{96708AB0-B6BF-490E-A5CA-A84BAD4BD0DD}" destId="{AB2F303C-313D-47B5-BEEF-033A2461602F}" srcOrd="0" destOrd="0" presId="urn:microsoft.com/office/officeart/2005/8/layout/hierarchy5"/>
    <dgm:cxn modelId="{DC19CE23-9C72-4756-9652-9ADE311B0B1A}" type="presParOf" srcId="{AB2F303C-313D-47B5-BEEF-033A2461602F}" destId="{111A753B-6091-4318-A319-D4FE50FE2D26}" srcOrd="0" destOrd="0" presId="urn:microsoft.com/office/officeart/2005/8/layout/hierarchy5"/>
    <dgm:cxn modelId="{857CBF76-0C36-4B2B-AACD-57D2BFC0F5A8}" type="presParOf" srcId="{AB2F303C-313D-47B5-BEEF-033A2461602F}" destId="{CB6E206C-EEE3-4820-8E47-CAB345F0AF67}" srcOrd="1" destOrd="0" presId="urn:microsoft.com/office/officeart/2005/8/layout/hierarchy5"/>
    <dgm:cxn modelId="{0270AD4F-F3DC-41E3-A4F9-0E656823AF24}" type="presParOf" srcId="{CB6E206C-EEE3-4820-8E47-CAB345F0AF67}" destId="{33115E8E-6260-4685-8644-947F2F205E14}" srcOrd="0" destOrd="0" presId="urn:microsoft.com/office/officeart/2005/8/layout/hierarchy5"/>
    <dgm:cxn modelId="{B491AB4A-F476-4C23-BD73-4FEA83E66AAC}" type="presParOf" srcId="{33115E8E-6260-4685-8644-947F2F205E14}" destId="{8B8BE60B-933F-4A19-BE3A-7C3262F96063}" srcOrd="0" destOrd="0" presId="urn:microsoft.com/office/officeart/2005/8/layout/hierarchy5"/>
    <dgm:cxn modelId="{680521D7-7398-45BB-916C-7F85B6040AE2}" type="presParOf" srcId="{33115E8E-6260-4685-8644-947F2F205E14}" destId="{91CFFE99-C175-4E61-A223-EB8F0BDB3F6A}" srcOrd="1" destOrd="0" presId="urn:microsoft.com/office/officeart/2005/8/layout/hierarchy5"/>
    <dgm:cxn modelId="{1C797659-06BE-4C67-8B26-6ABAE8E4178E}" type="presParOf" srcId="{91CFFE99-C175-4E61-A223-EB8F0BDB3F6A}" destId="{E07DD7CB-DF0C-469D-9335-3FFD783843BD}" srcOrd="0" destOrd="0" presId="urn:microsoft.com/office/officeart/2005/8/layout/hierarchy5"/>
    <dgm:cxn modelId="{37F7303E-76EE-48CD-A4F7-0C48C65DB30D}" type="presParOf" srcId="{E07DD7CB-DF0C-469D-9335-3FFD783843BD}" destId="{20ADE334-3F2F-4DEF-84CC-0D62098996C8}" srcOrd="0" destOrd="0" presId="urn:microsoft.com/office/officeart/2005/8/layout/hierarchy5"/>
    <dgm:cxn modelId="{1D149985-5B9C-4EAD-AF62-E315E15223FD}" type="presParOf" srcId="{91CFFE99-C175-4E61-A223-EB8F0BDB3F6A}" destId="{19FEB335-A3B8-4546-8456-F74381C14361}" srcOrd="1" destOrd="0" presId="urn:microsoft.com/office/officeart/2005/8/layout/hierarchy5"/>
    <dgm:cxn modelId="{88F27E79-64A5-4E69-8102-F17CFF6C27CA}" type="presParOf" srcId="{19FEB335-A3B8-4546-8456-F74381C14361}" destId="{175FAB3A-EB00-4023-A29C-B6784A2D1A95}" srcOrd="0" destOrd="0" presId="urn:microsoft.com/office/officeart/2005/8/layout/hierarchy5"/>
    <dgm:cxn modelId="{2F82B4BB-904E-4315-91DE-5230BCBED6C0}" type="presParOf" srcId="{19FEB335-A3B8-4546-8456-F74381C14361}" destId="{3F0B80B7-3B7F-43A6-AD82-68382EF27678}" srcOrd="1" destOrd="0" presId="urn:microsoft.com/office/officeart/2005/8/layout/hierarchy5"/>
    <dgm:cxn modelId="{FF67C6F7-1D79-4EA3-94BA-C727F8052121}" type="presParOf" srcId="{3F0B80B7-3B7F-43A6-AD82-68382EF27678}" destId="{F2887488-1F71-4681-99A4-859DC9912C27}" srcOrd="0" destOrd="0" presId="urn:microsoft.com/office/officeart/2005/8/layout/hierarchy5"/>
    <dgm:cxn modelId="{A217FCC8-5425-44DC-9E0E-84583468FBE3}" type="presParOf" srcId="{F2887488-1F71-4681-99A4-859DC9912C27}" destId="{A0599F8E-A5BE-4A08-98D4-4BD59BF2EE10}" srcOrd="0" destOrd="0" presId="urn:microsoft.com/office/officeart/2005/8/layout/hierarchy5"/>
    <dgm:cxn modelId="{36DC6480-6477-4F57-AF7C-A730B3985346}" type="presParOf" srcId="{3F0B80B7-3B7F-43A6-AD82-68382EF27678}" destId="{583C63D7-19D8-4B39-B643-409654B0711A}" srcOrd="1" destOrd="0" presId="urn:microsoft.com/office/officeart/2005/8/layout/hierarchy5"/>
    <dgm:cxn modelId="{F57B46FD-2956-4BEB-AAE7-8EDA7FC5357A}" type="presParOf" srcId="{583C63D7-19D8-4B39-B643-409654B0711A}" destId="{E88A8F41-8D3A-4E89-BB83-C002D3B7D7FE}" srcOrd="0" destOrd="0" presId="urn:microsoft.com/office/officeart/2005/8/layout/hierarchy5"/>
    <dgm:cxn modelId="{1C5BBEBC-1D5D-4E19-A0D7-FEF40E2F5F7A}" type="presParOf" srcId="{583C63D7-19D8-4B39-B643-409654B0711A}" destId="{42392A3D-61D1-4E33-95BA-A00C366250BF}" srcOrd="1" destOrd="0" presId="urn:microsoft.com/office/officeart/2005/8/layout/hierarchy5"/>
    <dgm:cxn modelId="{8DC85E3F-EDEE-40C2-8D64-2392429FAC1D}" type="presParOf" srcId="{3F0B80B7-3B7F-43A6-AD82-68382EF27678}" destId="{2D40DBED-C630-43C7-8CEC-F7E5CA82E315}" srcOrd="2" destOrd="0" presId="urn:microsoft.com/office/officeart/2005/8/layout/hierarchy5"/>
    <dgm:cxn modelId="{209CD1FE-1603-47C5-8545-312233A08E3C}" type="presParOf" srcId="{2D40DBED-C630-43C7-8CEC-F7E5CA82E315}" destId="{03A6604D-A5E1-49DC-9410-E0344802153D}" srcOrd="0" destOrd="0" presId="urn:microsoft.com/office/officeart/2005/8/layout/hierarchy5"/>
    <dgm:cxn modelId="{5601F7CE-3439-4131-AC07-01D2A9295523}" type="presParOf" srcId="{3F0B80B7-3B7F-43A6-AD82-68382EF27678}" destId="{C5524846-91F7-4FE6-A5AF-1778164137ED}" srcOrd="3" destOrd="0" presId="urn:microsoft.com/office/officeart/2005/8/layout/hierarchy5"/>
    <dgm:cxn modelId="{CE28750E-E34C-4384-B3DB-F8F08C151624}" type="presParOf" srcId="{C5524846-91F7-4FE6-A5AF-1778164137ED}" destId="{EB926C23-A5EF-434A-8269-E9D9461E66EF}" srcOrd="0" destOrd="0" presId="urn:microsoft.com/office/officeart/2005/8/layout/hierarchy5"/>
    <dgm:cxn modelId="{4137A8F2-F57E-444A-B6BB-C583BBF6C38C}" type="presParOf" srcId="{C5524846-91F7-4FE6-A5AF-1778164137ED}" destId="{7B550375-8860-4D93-B28B-0B7782E398D4}" srcOrd="1" destOrd="0" presId="urn:microsoft.com/office/officeart/2005/8/layout/hierarchy5"/>
    <dgm:cxn modelId="{DBDE10F9-9E68-4778-9250-0B212A0CCA5C}" type="presParOf" srcId="{3F0B80B7-3B7F-43A6-AD82-68382EF27678}" destId="{9BE383DF-7F2F-4FEB-8C17-02CFBB8DB4E6}" srcOrd="4" destOrd="0" presId="urn:microsoft.com/office/officeart/2005/8/layout/hierarchy5"/>
    <dgm:cxn modelId="{5106E1B2-DB99-49BB-AE3C-C0727CBC3C52}" type="presParOf" srcId="{9BE383DF-7F2F-4FEB-8C17-02CFBB8DB4E6}" destId="{68A75151-74E1-4151-A1C7-95799933B7A5}" srcOrd="0" destOrd="0" presId="urn:microsoft.com/office/officeart/2005/8/layout/hierarchy5"/>
    <dgm:cxn modelId="{FC228F1F-AB76-4AF9-B62D-CFD1A10A4DD6}" type="presParOf" srcId="{3F0B80B7-3B7F-43A6-AD82-68382EF27678}" destId="{2926B68A-3EAA-4323-893D-906FA7B894CB}" srcOrd="5" destOrd="0" presId="urn:microsoft.com/office/officeart/2005/8/layout/hierarchy5"/>
    <dgm:cxn modelId="{C21CFE16-23B5-41E9-B306-C1E3B9626794}" type="presParOf" srcId="{2926B68A-3EAA-4323-893D-906FA7B894CB}" destId="{C70D5B04-80A4-458C-84B7-E5A0D79353A4}" srcOrd="0" destOrd="0" presId="urn:microsoft.com/office/officeart/2005/8/layout/hierarchy5"/>
    <dgm:cxn modelId="{B12CC196-497B-43A6-AE64-22B97FDCC1E8}" type="presParOf" srcId="{2926B68A-3EAA-4323-893D-906FA7B894CB}" destId="{20012567-05B1-4580-895C-4EB605A91B35}" srcOrd="1" destOrd="0" presId="urn:microsoft.com/office/officeart/2005/8/layout/hierarchy5"/>
    <dgm:cxn modelId="{2803C8AB-C812-4306-9903-B9A15D036617}" type="presParOf" srcId="{91CFFE99-C175-4E61-A223-EB8F0BDB3F6A}" destId="{B09F8E3F-6D5C-453B-9A21-45072B77B437}" srcOrd="2" destOrd="0" presId="urn:microsoft.com/office/officeart/2005/8/layout/hierarchy5"/>
    <dgm:cxn modelId="{CFFD35E4-F638-44E1-A902-07B218ECAA7C}" type="presParOf" srcId="{B09F8E3F-6D5C-453B-9A21-45072B77B437}" destId="{890D5CB9-7BCD-431D-AC30-E79C6AAE66C8}" srcOrd="0" destOrd="0" presId="urn:microsoft.com/office/officeart/2005/8/layout/hierarchy5"/>
    <dgm:cxn modelId="{9F09592F-AFAE-43E2-B1F0-83010236CD66}" type="presParOf" srcId="{91CFFE99-C175-4E61-A223-EB8F0BDB3F6A}" destId="{BB145FD9-B003-4E8E-8141-A14D33C30523}" srcOrd="3" destOrd="0" presId="urn:microsoft.com/office/officeart/2005/8/layout/hierarchy5"/>
    <dgm:cxn modelId="{809774AE-EBA8-4A2B-A166-173379D39055}" type="presParOf" srcId="{BB145FD9-B003-4E8E-8141-A14D33C30523}" destId="{5031A45F-7963-4A21-95BB-8C238A423DBC}" srcOrd="0" destOrd="0" presId="urn:microsoft.com/office/officeart/2005/8/layout/hierarchy5"/>
    <dgm:cxn modelId="{BD3F716A-ACD0-4C5C-91F6-36C8D0E9536E}" type="presParOf" srcId="{BB145FD9-B003-4E8E-8141-A14D33C30523}" destId="{70B9B0B0-47FC-4B73-AD56-2E2DAD774878}" srcOrd="1" destOrd="0" presId="urn:microsoft.com/office/officeart/2005/8/layout/hierarchy5"/>
    <dgm:cxn modelId="{86E0585A-FD6E-40CA-8523-20780FCFDF34}" type="presParOf" srcId="{70B9B0B0-47FC-4B73-AD56-2E2DAD774878}" destId="{3FF76A22-E5B2-45D0-BEF5-D0A5DF5F8CAF}" srcOrd="0" destOrd="0" presId="urn:microsoft.com/office/officeart/2005/8/layout/hierarchy5"/>
    <dgm:cxn modelId="{E56171B1-D6D5-4064-B8A5-BE2C104A674F}" type="presParOf" srcId="{3FF76A22-E5B2-45D0-BEF5-D0A5DF5F8CAF}" destId="{AA4FE211-B497-45F4-8E4E-96FB27B396B3}" srcOrd="0" destOrd="0" presId="urn:microsoft.com/office/officeart/2005/8/layout/hierarchy5"/>
    <dgm:cxn modelId="{98CDF193-D609-452C-910B-C2F905FBA759}" type="presParOf" srcId="{70B9B0B0-47FC-4B73-AD56-2E2DAD774878}" destId="{D41E3DE9-CA27-4694-9030-0542A7B2AFDF}" srcOrd="1" destOrd="0" presId="urn:microsoft.com/office/officeart/2005/8/layout/hierarchy5"/>
    <dgm:cxn modelId="{D9024FA6-D3DA-417C-8FBB-C5FE72B08B50}" type="presParOf" srcId="{D41E3DE9-CA27-4694-9030-0542A7B2AFDF}" destId="{DEC78C59-F5A2-467D-A332-691D55DEBCF0}" srcOrd="0" destOrd="0" presId="urn:microsoft.com/office/officeart/2005/8/layout/hierarchy5"/>
    <dgm:cxn modelId="{94569C3E-CE49-4533-83D6-DBAB83128220}" type="presParOf" srcId="{D41E3DE9-CA27-4694-9030-0542A7B2AFDF}" destId="{8AC21DAF-098A-42C2-B82B-1F4AC47EE16C}" srcOrd="1" destOrd="0" presId="urn:microsoft.com/office/officeart/2005/8/layout/hierarchy5"/>
    <dgm:cxn modelId="{E3734807-931A-4EA1-A5E8-84580BA950B7}" type="presParOf" srcId="{91CFFE99-C175-4E61-A223-EB8F0BDB3F6A}" destId="{92113F54-AF8C-482E-8F61-AB0BD816DBE4}" srcOrd="4" destOrd="0" presId="urn:microsoft.com/office/officeart/2005/8/layout/hierarchy5"/>
    <dgm:cxn modelId="{EA84D573-4F8E-4794-9E97-562ED5CDA3DF}" type="presParOf" srcId="{92113F54-AF8C-482E-8F61-AB0BD816DBE4}" destId="{D747A192-C53D-403F-8DB3-8C298B6F5BF5}" srcOrd="0" destOrd="0" presId="urn:microsoft.com/office/officeart/2005/8/layout/hierarchy5"/>
    <dgm:cxn modelId="{60EB123C-E22A-4124-B586-DBBBC129BC1D}" type="presParOf" srcId="{91CFFE99-C175-4E61-A223-EB8F0BDB3F6A}" destId="{7AAF497E-AA2C-48AA-AF45-5F437E138C3B}" srcOrd="5" destOrd="0" presId="urn:microsoft.com/office/officeart/2005/8/layout/hierarchy5"/>
    <dgm:cxn modelId="{3D33D4A9-E8EA-48D4-824E-A998B79FFB58}" type="presParOf" srcId="{7AAF497E-AA2C-48AA-AF45-5F437E138C3B}" destId="{FC4CFF52-00B5-4B4B-B4D6-7D2290FC59EA}" srcOrd="0" destOrd="0" presId="urn:microsoft.com/office/officeart/2005/8/layout/hierarchy5"/>
    <dgm:cxn modelId="{DD7E4020-3AFC-4950-B56E-914FC3943AC5}" type="presParOf" srcId="{7AAF497E-AA2C-48AA-AF45-5F437E138C3B}" destId="{F5A2D4F7-5C8F-447D-9395-12EEE2796ECA}" srcOrd="1" destOrd="0" presId="urn:microsoft.com/office/officeart/2005/8/layout/hierarchy5"/>
    <dgm:cxn modelId="{BA796FA1-0086-40BB-83D7-3B5A8CD88348}" type="presParOf" srcId="{96708AB0-B6BF-490E-A5CA-A84BAD4BD0DD}" destId="{B1ADA6B3-B62F-40C3-87C1-9F8E9685E1D2}" srcOrd="1" destOrd="0" presId="urn:microsoft.com/office/officeart/2005/8/layout/hierarchy5"/>
    <dgm:cxn modelId="{A9EEC661-BE61-42D2-AF98-5E5F1D52B169}" type="presParOf" srcId="{B1ADA6B3-B62F-40C3-87C1-9F8E9685E1D2}" destId="{152FB371-598D-41B9-AF02-930457C88F09}" srcOrd="0" destOrd="0" presId="urn:microsoft.com/office/officeart/2005/8/layout/hierarchy5"/>
    <dgm:cxn modelId="{C1FE25F8-E46C-4ACE-BBEF-856133D83152}" type="presParOf" srcId="{152FB371-598D-41B9-AF02-930457C88F09}" destId="{3C74C47B-52E7-4864-9BBE-E84F2342F9C5}" srcOrd="0" destOrd="0" presId="urn:microsoft.com/office/officeart/2005/8/layout/hierarchy5"/>
    <dgm:cxn modelId="{B59FB9FE-3667-4C62-9ECD-D24196D98DAF}" type="presParOf" srcId="{152FB371-598D-41B9-AF02-930457C88F09}" destId="{8145CB27-6343-4D12-99F4-E8FCE49FB3EF}" srcOrd="1" destOrd="0" presId="urn:microsoft.com/office/officeart/2005/8/layout/hierarchy5"/>
    <dgm:cxn modelId="{852D493A-F40B-427C-B62C-64E7F094D2E1}" type="presParOf" srcId="{B1ADA6B3-B62F-40C3-87C1-9F8E9685E1D2}" destId="{46CD752D-E05A-4CEF-903E-8CD49FC59E06}" srcOrd="1" destOrd="0" presId="urn:microsoft.com/office/officeart/2005/8/layout/hierarchy5"/>
    <dgm:cxn modelId="{CD0C4D2A-B77E-4F61-AA21-C37B1A2C8209}" type="presParOf" srcId="{46CD752D-E05A-4CEF-903E-8CD49FC59E06}" destId="{36753204-D97A-4B40-AC86-D44716FD393C}" srcOrd="0" destOrd="0" presId="urn:microsoft.com/office/officeart/2005/8/layout/hierarchy5"/>
    <dgm:cxn modelId="{D34600B1-331A-48CE-9DC4-156167EDFBAE}" type="presParOf" srcId="{B1ADA6B3-B62F-40C3-87C1-9F8E9685E1D2}" destId="{5E181F38-432B-4518-BEE5-5176A1FAF92C}" srcOrd="2" destOrd="0" presId="urn:microsoft.com/office/officeart/2005/8/layout/hierarchy5"/>
    <dgm:cxn modelId="{87A2B5B4-3580-455F-A519-E92235905BBE}" type="presParOf" srcId="{5E181F38-432B-4518-BEE5-5176A1FAF92C}" destId="{5457CE16-401B-4C28-9FC2-F54E3311E50C}" srcOrd="0" destOrd="0" presId="urn:microsoft.com/office/officeart/2005/8/layout/hierarchy5"/>
    <dgm:cxn modelId="{AE25672E-60DB-41B4-B1BD-B1F3DAABCF78}" type="presParOf" srcId="{5E181F38-432B-4518-BEE5-5176A1FAF92C}" destId="{6E9A28C9-FFC9-49D2-9922-5F0F3939F555}" srcOrd="1" destOrd="0" presId="urn:microsoft.com/office/officeart/2005/8/layout/hierarchy5"/>
    <dgm:cxn modelId="{F8932282-BB42-42CF-9063-25C855B9EE16}" type="presParOf" srcId="{B1ADA6B3-B62F-40C3-87C1-9F8E9685E1D2}" destId="{C917E3D8-9956-4657-B546-4F14416A23B1}" srcOrd="3" destOrd="0" presId="urn:microsoft.com/office/officeart/2005/8/layout/hierarchy5"/>
    <dgm:cxn modelId="{A2097D42-0563-4BC5-A799-AFAD058A0A8A}" type="presParOf" srcId="{C917E3D8-9956-4657-B546-4F14416A23B1}" destId="{24545F75-CB38-4316-84B3-066D899EEFCE}" srcOrd="0" destOrd="0" presId="urn:microsoft.com/office/officeart/2005/8/layout/hierarchy5"/>
    <dgm:cxn modelId="{62559FEB-8DC4-45A9-ADB9-44522BFEFBEE}" type="presParOf" srcId="{B1ADA6B3-B62F-40C3-87C1-9F8E9685E1D2}" destId="{6878742D-EBFB-497A-90C2-52E5E68E898D}" srcOrd="4" destOrd="0" presId="urn:microsoft.com/office/officeart/2005/8/layout/hierarchy5"/>
    <dgm:cxn modelId="{55234976-A399-4E1B-92F6-C5278D72ED61}" type="presParOf" srcId="{6878742D-EBFB-497A-90C2-52E5E68E898D}" destId="{04BD06BC-F671-44B3-A16D-E6AD8AFB7EB8}" srcOrd="0" destOrd="0" presId="urn:microsoft.com/office/officeart/2005/8/layout/hierarchy5"/>
    <dgm:cxn modelId="{97087D85-6852-47F3-9BB7-C6C2EF593831}" type="presParOf" srcId="{6878742D-EBFB-497A-90C2-52E5E68E898D}" destId="{253DDF84-A779-486D-818A-B8BEC092D3CE}"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1B8D51-D76C-48EE-88DD-FE631714E2F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8355F96B-B1AE-4B38-8F8F-6A28EA218D20}">
      <dgm:prSet custT="1"/>
      <dgm:spPr/>
      <dgm:t>
        <a:bodyPr/>
        <a:lstStyle/>
        <a:p>
          <a:r>
            <a:rPr lang="en-US" sz="2800" dirty="0" smtClean="0"/>
            <a:t>Single Person Placement </a:t>
          </a:r>
          <a:r>
            <a:rPr lang="en-US" sz="1000" dirty="0" smtClean="0"/>
            <a:t>(5)</a:t>
          </a:r>
          <a:endParaRPr lang="en-US" sz="1000" dirty="0"/>
        </a:p>
      </dgm:t>
    </dgm:pt>
    <dgm:pt modelId="{AF5FC522-7BCF-4D9F-8494-5B5111B36527}" type="parTrans" cxnId="{5511356D-90F2-4C18-8905-9FA020EEF5F0}">
      <dgm:prSet/>
      <dgm:spPr/>
      <dgm:t>
        <a:bodyPr/>
        <a:lstStyle/>
        <a:p>
          <a:endParaRPr lang="en-US"/>
        </a:p>
      </dgm:t>
    </dgm:pt>
    <dgm:pt modelId="{68D3BEAE-8C7B-42EA-9104-4C60D90012E8}" type="sibTrans" cxnId="{5511356D-90F2-4C18-8905-9FA020EEF5F0}">
      <dgm:prSet/>
      <dgm:spPr/>
      <dgm:t>
        <a:bodyPr/>
        <a:lstStyle/>
        <a:p>
          <a:endParaRPr lang="en-US"/>
        </a:p>
      </dgm:t>
    </dgm:pt>
    <dgm:pt modelId="{6F9DB8D3-6634-4FFA-B6BE-C1934FA3B290}">
      <dgm:prSet custT="1"/>
      <dgm:spPr/>
      <dgm:t>
        <a:bodyPr/>
        <a:lstStyle/>
        <a:p>
          <a:r>
            <a:rPr lang="en-US" sz="2800" dirty="0" smtClean="0"/>
            <a:t>Double Placement </a:t>
          </a:r>
          <a:r>
            <a:rPr lang="en-US" sz="1200" dirty="0" smtClean="0"/>
            <a:t>(3,4)</a:t>
          </a:r>
          <a:endParaRPr lang="en-US" sz="1200" dirty="0"/>
        </a:p>
      </dgm:t>
    </dgm:pt>
    <dgm:pt modelId="{EA35DF6A-C1D2-4705-9D0D-149FA9836F4D}" type="parTrans" cxnId="{AF282343-4427-4C43-9814-5BB956F51B43}">
      <dgm:prSet/>
      <dgm:spPr/>
      <dgm:t>
        <a:bodyPr/>
        <a:lstStyle/>
        <a:p>
          <a:endParaRPr lang="en-US"/>
        </a:p>
      </dgm:t>
    </dgm:pt>
    <dgm:pt modelId="{C0CBF8EE-6129-44C8-8920-F909514A1BD0}" type="sibTrans" cxnId="{AF282343-4427-4C43-9814-5BB956F51B43}">
      <dgm:prSet/>
      <dgm:spPr/>
      <dgm:t>
        <a:bodyPr/>
        <a:lstStyle/>
        <a:p>
          <a:endParaRPr lang="en-US"/>
        </a:p>
      </dgm:t>
    </dgm:pt>
    <dgm:pt modelId="{CE6866B2-4239-4073-A90B-8DA41775A791}">
      <dgm:prSet/>
      <dgm:spPr/>
      <dgm:t>
        <a:bodyPr/>
        <a:lstStyle/>
        <a:p>
          <a:r>
            <a:rPr lang="en-US" dirty="0" smtClean="0"/>
            <a:t>Two IS from same country/speaking same native language CANNOT be placed together</a:t>
          </a:r>
          <a:endParaRPr lang="en-US" dirty="0"/>
        </a:p>
      </dgm:t>
    </dgm:pt>
    <dgm:pt modelId="{6F33FA27-820B-461E-912F-5108C3FC1539}" type="parTrans" cxnId="{956AA389-3F5C-444B-B2CA-1BF76AA718EF}">
      <dgm:prSet/>
      <dgm:spPr/>
      <dgm:t>
        <a:bodyPr/>
        <a:lstStyle/>
        <a:p>
          <a:endParaRPr lang="en-US"/>
        </a:p>
      </dgm:t>
    </dgm:pt>
    <dgm:pt modelId="{18B07082-29A7-4B62-A0EC-5E089F43572B}" type="sibTrans" cxnId="{956AA389-3F5C-444B-B2CA-1BF76AA718EF}">
      <dgm:prSet/>
      <dgm:spPr/>
      <dgm:t>
        <a:bodyPr/>
        <a:lstStyle/>
        <a:p>
          <a:endParaRPr lang="en-US"/>
        </a:p>
      </dgm:t>
    </dgm:pt>
    <dgm:pt modelId="{665070F6-AFC0-4F2E-B04B-68057FE56379}">
      <dgm:prSet/>
      <dgm:spPr/>
      <dgm:t>
        <a:bodyPr/>
        <a:lstStyle/>
        <a:p>
          <a:r>
            <a:rPr lang="en" dirty="0" smtClean="0"/>
            <a:t>Single male host may not host a female student</a:t>
          </a:r>
          <a:endParaRPr lang="en-US" dirty="0"/>
        </a:p>
      </dgm:t>
    </dgm:pt>
    <dgm:pt modelId="{23D93C1A-5321-4731-9817-D7561DFB4211}" type="parTrans" cxnId="{98278823-6703-4E7C-B6CF-99F0A9CA3E04}">
      <dgm:prSet/>
      <dgm:spPr/>
      <dgm:t>
        <a:bodyPr/>
        <a:lstStyle/>
        <a:p>
          <a:endParaRPr lang="en-US"/>
        </a:p>
      </dgm:t>
    </dgm:pt>
    <dgm:pt modelId="{7D690210-1A86-4D7F-AC3E-1BE3B8A599EB}" type="sibTrans" cxnId="{98278823-6703-4E7C-B6CF-99F0A9CA3E04}">
      <dgm:prSet/>
      <dgm:spPr/>
      <dgm:t>
        <a:bodyPr/>
        <a:lstStyle/>
        <a:p>
          <a:endParaRPr lang="en-US"/>
        </a:p>
      </dgm:t>
    </dgm:pt>
    <dgm:pt modelId="{DCCC5D04-CC06-403D-AA5E-6880A17A42E2}">
      <dgm:prSet phldrT="[Text]" custT="1"/>
      <dgm:spPr/>
      <dgm:t>
        <a:bodyPr/>
        <a:lstStyle/>
        <a:p>
          <a:r>
            <a:rPr lang="en-US" sz="2800" dirty="0" smtClean="0"/>
            <a:t>Domestic Partnerships</a:t>
          </a:r>
          <a:endParaRPr lang="en-US" sz="2800" dirty="0"/>
        </a:p>
      </dgm:t>
    </dgm:pt>
    <dgm:pt modelId="{4D4F9A5F-DE8E-4F04-B292-FF7747E85D4D}" type="sibTrans" cxnId="{D77A0605-7DA8-4216-A3C9-0F6F2AD08458}">
      <dgm:prSet/>
      <dgm:spPr/>
      <dgm:t>
        <a:bodyPr/>
        <a:lstStyle/>
        <a:p>
          <a:endParaRPr lang="en-US"/>
        </a:p>
      </dgm:t>
    </dgm:pt>
    <dgm:pt modelId="{06A3DA33-96B0-4489-9E33-C229BE18F1A9}" type="parTrans" cxnId="{D77A0605-7DA8-4216-A3C9-0F6F2AD08458}">
      <dgm:prSet/>
      <dgm:spPr/>
      <dgm:t>
        <a:bodyPr/>
        <a:lstStyle/>
        <a:p>
          <a:endParaRPr lang="en-US"/>
        </a:p>
      </dgm:t>
    </dgm:pt>
    <dgm:pt modelId="{0D70670D-387D-4EAD-B1AC-C54F4C2D3129}">
      <dgm:prSet/>
      <dgm:spPr/>
      <dgm:t>
        <a:bodyPr/>
        <a:lstStyle/>
        <a:p>
          <a:r>
            <a:rPr lang="en-US" dirty="0" smtClean="0"/>
            <a:t>Unmarried couples and same sex host parents</a:t>
          </a:r>
          <a:endParaRPr lang="en-US" dirty="0"/>
        </a:p>
      </dgm:t>
    </dgm:pt>
    <dgm:pt modelId="{E0237E21-5341-4E51-9C29-6AB42EE61AF0}" type="parTrans" cxnId="{6B444106-D5E8-4877-A00E-06384B678078}">
      <dgm:prSet/>
      <dgm:spPr/>
      <dgm:t>
        <a:bodyPr/>
        <a:lstStyle/>
        <a:p>
          <a:endParaRPr lang="en-US"/>
        </a:p>
      </dgm:t>
    </dgm:pt>
    <dgm:pt modelId="{45C081CB-A2D9-4B86-A779-A63A9B31B30A}" type="sibTrans" cxnId="{6B444106-D5E8-4877-A00E-06384B678078}">
      <dgm:prSet/>
      <dgm:spPr/>
      <dgm:t>
        <a:bodyPr/>
        <a:lstStyle/>
        <a:p>
          <a:endParaRPr lang="en-US"/>
        </a:p>
      </dgm:t>
    </dgm:pt>
    <dgm:pt modelId="{BE6B8AA0-9E05-472E-997D-8AFB9716E114}">
      <dgm:prSet/>
      <dgm:spPr/>
      <dgm:t>
        <a:bodyPr/>
        <a:lstStyle/>
        <a:p>
          <a:r>
            <a:rPr lang="en" dirty="0" smtClean="0"/>
            <a:t>Single female host must be at least 15 years older than the male student</a:t>
          </a:r>
          <a:endParaRPr lang="en" dirty="0"/>
        </a:p>
      </dgm:t>
    </dgm:pt>
    <dgm:pt modelId="{9D11D0AF-20C6-4B7D-AFD4-6B97FC6982D2}" type="parTrans" cxnId="{910CE31F-E43D-43D1-82B0-3DC735F250BE}">
      <dgm:prSet/>
      <dgm:spPr/>
      <dgm:t>
        <a:bodyPr/>
        <a:lstStyle/>
        <a:p>
          <a:endParaRPr lang="en-US"/>
        </a:p>
      </dgm:t>
    </dgm:pt>
    <dgm:pt modelId="{998FAB43-DBE8-4E20-ABB4-698509A4F934}" type="sibTrans" cxnId="{910CE31F-E43D-43D1-82B0-3DC735F250BE}">
      <dgm:prSet/>
      <dgm:spPr/>
      <dgm:t>
        <a:bodyPr/>
        <a:lstStyle/>
        <a:p>
          <a:endParaRPr lang="en-US"/>
        </a:p>
      </dgm:t>
    </dgm:pt>
    <dgm:pt modelId="{FA246E01-B833-40E6-8E59-2755902E8D75}" type="pres">
      <dgm:prSet presAssocID="{551B8D51-D76C-48EE-88DD-FE631714E2FF}" presName="linear" presStyleCnt="0">
        <dgm:presLayoutVars>
          <dgm:dir/>
          <dgm:animLvl val="lvl"/>
          <dgm:resizeHandles val="exact"/>
        </dgm:presLayoutVars>
      </dgm:prSet>
      <dgm:spPr/>
      <dgm:t>
        <a:bodyPr/>
        <a:lstStyle/>
        <a:p>
          <a:endParaRPr lang="en-US"/>
        </a:p>
      </dgm:t>
    </dgm:pt>
    <dgm:pt modelId="{82B8AA36-4216-4C7B-87B7-BB3CF8786608}" type="pres">
      <dgm:prSet presAssocID="{6F9DB8D3-6634-4FFA-B6BE-C1934FA3B290}" presName="parentLin" presStyleCnt="0"/>
      <dgm:spPr/>
      <dgm:t>
        <a:bodyPr/>
        <a:lstStyle/>
        <a:p>
          <a:endParaRPr lang="en-US"/>
        </a:p>
      </dgm:t>
    </dgm:pt>
    <dgm:pt modelId="{FA634A88-C443-4407-8D69-DC9D4A84ED1B}" type="pres">
      <dgm:prSet presAssocID="{6F9DB8D3-6634-4FFA-B6BE-C1934FA3B290}" presName="parentLeftMargin" presStyleLbl="node1" presStyleIdx="0" presStyleCnt="3"/>
      <dgm:spPr/>
      <dgm:t>
        <a:bodyPr/>
        <a:lstStyle/>
        <a:p>
          <a:endParaRPr lang="en-US"/>
        </a:p>
      </dgm:t>
    </dgm:pt>
    <dgm:pt modelId="{4482994A-8BDD-4198-9325-3A9216974204}" type="pres">
      <dgm:prSet presAssocID="{6F9DB8D3-6634-4FFA-B6BE-C1934FA3B290}" presName="parentText" presStyleLbl="node1" presStyleIdx="0" presStyleCnt="3" custScaleX="110188" custScaleY="127271" custLinFactX="-6156" custLinFactNeighborX="-100000" custLinFactNeighborY="-15386">
        <dgm:presLayoutVars>
          <dgm:chMax val="0"/>
          <dgm:bulletEnabled val="1"/>
        </dgm:presLayoutVars>
      </dgm:prSet>
      <dgm:spPr/>
      <dgm:t>
        <a:bodyPr/>
        <a:lstStyle/>
        <a:p>
          <a:endParaRPr lang="en-US"/>
        </a:p>
      </dgm:t>
    </dgm:pt>
    <dgm:pt modelId="{54193869-E5A0-4D1F-ACB3-0DFAE1AF5C91}" type="pres">
      <dgm:prSet presAssocID="{6F9DB8D3-6634-4FFA-B6BE-C1934FA3B290}" presName="negativeSpace" presStyleCnt="0"/>
      <dgm:spPr/>
      <dgm:t>
        <a:bodyPr/>
        <a:lstStyle/>
        <a:p>
          <a:endParaRPr lang="en-US"/>
        </a:p>
      </dgm:t>
    </dgm:pt>
    <dgm:pt modelId="{832B393F-4354-4437-BCAA-24A757BA362A}" type="pres">
      <dgm:prSet presAssocID="{6F9DB8D3-6634-4FFA-B6BE-C1934FA3B290}" presName="childText" presStyleLbl="conFgAcc1" presStyleIdx="0" presStyleCnt="3">
        <dgm:presLayoutVars>
          <dgm:bulletEnabled val="1"/>
        </dgm:presLayoutVars>
      </dgm:prSet>
      <dgm:spPr/>
      <dgm:t>
        <a:bodyPr/>
        <a:lstStyle/>
        <a:p>
          <a:endParaRPr lang="en-US"/>
        </a:p>
      </dgm:t>
    </dgm:pt>
    <dgm:pt modelId="{82BBA48D-2C03-4F48-A660-D8CBCBF6EA95}" type="pres">
      <dgm:prSet presAssocID="{C0CBF8EE-6129-44C8-8920-F909514A1BD0}" presName="spaceBetweenRectangles" presStyleCnt="0"/>
      <dgm:spPr/>
      <dgm:t>
        <a:bodyPr/>
        <a:lstStyle/>
        <a:p>
          <a:endParaRPr lang="en-US"/>
        </a:p>
      </dgm:t>
    </dgm:pt>
    <dgm:pt modelId="{36EFD2BC-26EF-4DEE-A972-F4FDF266EDC4}" type="pres">
      <dgm:prSet presAssocID="{8355F96B-B1AE-4B38-8F8F-6A28EA218D20}" presName="parentLin" presStyleCnt="0"/>
      <dgm:spPr/>
      <dgm:t>
        <a:bodyPr/>
        <a:lstStyle/>
        <a:p>
          <a:endParaRPr lang="en-US"/>
        </a:p>
      </dgm:t>
    </dgm:pt>
    <dgm:pt modelId="{A77888D4-D179-4A5D-B4CF-A7C3687BDE98}" type="pres">
      <dgm:prSet presAssocID="{8355F96B-B1AE-4B38-8F8F-6A28EA218D20}" presName="parentLeftMargin" presStyleLbl="node1" presStyleIdx="0" presStyleCnt="3"/>
      <dgm:spPr/>
      <dgm:t>
        <a:bodyPr/>
        <a:lstStyle/>
        <a:p>
          <a:endParaRPr lang="en-US"/>
        </a:p>
      </dgm:t>
    </dgm:pt>
    <dgm:pt modelId="{2BCC94D7-A206-412A-B004-628F1D497AA8}" type="pres">
      <dgm:prSet presAssocID="{8355F96B-B1AE-4B38-8F8F-6A28EA218D20}" presName="parentText" presStyleLbl="node1" presStyleIdx="1" presStyleCnt="3" custScaleX="117048" custScaleY="104409" custLinFactX="-3420" custLinFactNeighborX="-100000" custLinFactNeighborY="10347">
        <dgm:presLayoutVars>
          <dgm:chMax val="0"/>
          <dgm:bulletEnabled val="1"/>
        </dgm:presLayoutVars>
      </dgm:prSet>
      <dgm:spPr/>
      <dgm:t>
        <a:bodyPr/>
        <a:lstStyle/>
        <a:p>
          <a:endParaRPr lang="en-US"/>
        </a:p>
      </dgm:t>
    </dgm:pt>
    <dgm:pt modelId="{DB7C1D74-C910-4F30-85D2-66CB63B1F37D}" type="pres">
      <dgm:prSet presAssocID="{8355F96B-B1AE-4B38-8F8F-6A28EA218D20}" presName="negativeSpace" presStyleCnt="0"/>
      <dgm:spPr/>
      <dgm:t>
        <a:bodyPr/>
        <a:lstStyle/>
        <a:p>
          <a:endParaRPr lang="en-US"/>
        </a:p>
      </dgm:t>
    </dgm:pt>
    <dgm:pt modelId="{FFBEAC5A-8C52-4A62-8E83-DB0A1D7BBF38}" type="pres">
      <dgm:prSet presAssocID="{8355F96B-B1AE-4B38-8F8F-6A28EA218D20}" presName="childText" presStyleLbl="conFgAcc1" presStyleIdx="1" presStyleCnt="3">
        <dgm:presLayoutVars>
          <dgm:bulletEnabled val="1"/>
        </dgm:presLayoutVars>
      </dgm:prSet>
      <dgm:spPr/>
      <dgm:t>
        <a:bodyPr/>
        <a:lstStyle/>
        <a:p>
          <a:endParaRPr lang="en-US"/>
        </a:p>
      </dgm:t>
    </dgm:pt>
    <dgm:pt modelId="{C2AFF86E-2B19-46B2-869B-F952A7A77F3E}" type="pres">
      <dgm:prSet presAssocID="{68D3BEAE-8C7B-42EA-9104-4C60D90012E8}" presName="spaceBetweenRectangles" presStyleCnt="0"/>
      <dgm:spPr/>
      <dgm:t>
        <a:bodyPr/>
        <a:lstStyle/>
        <a:p>
          <a:endParaRPr lang="en-US"/>
        </a:p>
      </dgm:t>
    </dgm:pt>
    <dgm:pt modelId="{37ACE637-36BC-4E08-B906-348FCFBCDD38}" type="pres">
      <dgm:prSet presAssocID="{DCCC5D04-CC06-403D-AA5E-6880A17A42E2}" presName="parentLin" presStyleCnt="0"/>
      <dgm:spPr/>
      <dgm:t>
        <a:bodyPr/>
        <a:lstStyle/>
        <a:p>
          <a:endParaRPr lang="en-US"/>
        </a:p>
      </dgm:t>
    </dgm:pt>
    <dgm:pt modelId="{80C490A7-C846-4DC7-A26B-B7568A2870DC}" type="pres">
      <dgm:prSet presAssocID="{DCCC5D04-CC06-403D-AA5E-6880A17A42E2}" presName="parentLeftMargin" presStyleLbl="node1" presStyleIdx="1" presStyleCnt="3"/>
      <dgm:spPr/>
      <dgm:t>
        <a:bodyPr/>
        <a:lstStyle/>
        <a:p>
          <a:endParaRPr lang="en-US"/>
        </a:p>
      </dgm:t>
    </dgm:pt>
    <dgm:pt modelId="{7F7DCEEC-5424-455F-BF47-D0730C35D487}" type="pres">
      <dgm:prSet presAssocID="{DCCC5D04-CC06-403D-AA5E-6880A17A42E2}" presName="parentText" presStyleLbl="node1" presStyleIdx="2" presStyleCnt="3" custScaleX="107368" custScaleY="94459" custLinFactNeighborX="-100000" custLinFactNeighborY="3831">
        <dgm:presLayoutVars>
          <dgm:chMax val="0"/>
          <dgm:bulletEnabled val="1"/>
        </dgm:presLayoutVars>
      </dgm:prSet>
      <dgm:spPr/>
      <dgm:t>
        <a:bodyPr/>
        <a:lstStyle/>
        <a:p>
          <a:endParaRPr lang="en-US"/>
        </a:p>
      </dgm:t>
    </dgm:pt>
    <dgm:pt modelId="{5067DC54-D489-45D0-B820-6EC4903B5C55}" type="pres">
      <dgm:prSet presAssocID="{DCCC5D04-CC06-403D-AA5E-6880A17A42E2}" presName="negativeSpace" presStyleCnt="0"/>
      <dgm:spPr/>
      <dgm:t>
        <a:bodyPr/>
        <a:lstStyle/>
        <a:p>
          <a:endParaRPr lang="en-US"/>
        </a:p>
      </dgm:t>
    </dgm:pt>
    <dgm:pt modelId="{7EE8A9AD-9230-48EE-8E24-8A68AAB87A2E}" type="pres">
      <dgm:prSet presAssocID="{DCCC5D04-CC06-403D-AA5E-6880A17A42E2}" presName="childText" presStyleLbl="conFgAcc1" presStyleIdx="2" presStyleCnt="3" custLinFactNeighborY="6245">
        <dgm:presLayoutVars>
          <dgm:bulletEnabled val="1"/>
        </dgm:presLayoutVars>
      </dgm:prSet>
      <dgm:spPr/>
      <dgm:t>
        <a:bodyPr/>
        <a:lstStyle/>
        <a:p>
          <a:endParaRPr lang="en-US"/>
        </a:p>
      </dgm:t>
    </dgm:pt>
  </dgm:ptLst>
  <dgm:cxnLst>
    <dgm:cxn modelId="{BE7C60E3-FFF2-4A82-AF61-A5F70732C2DB}" type="presOf" srcId="{DCCC5D04-CC06-403D-AA5E-6880A17A42E2}" destId="{80C490A7-C846-4DC7-A26B-B7568A2870DC}" srcOrd="0" destOrd="0" presId="urn:microsoft.com/office/officeart/2005/8/layout/list1"/>
    <dgm:cxn modelId="{AF282343-4427-4C43-9814-5BB956F51B43}" srcId="{551B8D51-D76C-48EE-88DD-FE631714E2FF}" destId="{6F9DB8D3-6634-4FFA-B6BE-C1934FA3B290}" srcOrd="0" destOrd="0" parTransId="{EA35DF6A-C1D2-4705-9D0D-149FA9836F4D}" sibTransId="{C0CBF8EE-6129-44C8-8920-F909514A1BD0}"/>
    <dgm:cxn modelId="{736681D9-65B1-451A-8DAD-FF52D264E551}" type="presOf" srcId="{BE6B8AA0-9E05-472E-997D-8AFB9716E114}" destId="{FFBEAC5A-8C52-4A62-8E83-DB0A1D7BBF38}" srcOrd="0" destOrd="1" presId="urn:microsoft.com/office/officeart/2005/8/layout/list1"/>
    <dgm:cxn modelId="{D77A0605-7DA8-4216-A3C9-0F6F2AD08458}" srcId="{551B8D51-D76C-48EE-88DD-FE631714E2FF}" destId="{DCCC5D04-CC06-403D-AA5E-6880A17A42E2}" srcOrd="2" destOrd="0" parTransId="{06A3DA33-96B0-4489-9E33-C229BE18F1A9}" sibTransId="{4D4F9A5F-DE8E-4F04-B292-FF7747E85D4D}"/>
    <dgm:cxn modelId="{955B9261-9946-4887-9FD3-05DDDF5FAE51}" type="presOf" srcId="{6F9DB8D3-6634-4FFA-B6BE-C1934FA3B290}" destId="{4482994A-8BDD-4198-9325-3A9216974204}" srcOrd="1" destOrd="0" presId="urn:microsoft.com/office/officeart/2005/8/layout/list1"/>
    <dgm:cxn modelId="{BEA5DABD-3150-4E57-86DA-7AF0DE2D3F53}" type="presOf" srcId="{CE6866B2-4239-4073-A90B-8DA41775A791}" destId="{832B393F-4354-4437-BCAA-24A757BA362A}" srcOrd="0" destOrd="0" presId="urn:microsoft.com/office/officeart/2005/8/layout/list1"/>
    <dgm:cxn modelId="{910CE31F-E43D-43D1-82B0-3DC735F250BE}" srcId="{8355F96B-B1AE-4B38-8F8F-6A28EA218D20}" destId="{BE6B8AA0-9E05-472E-997D-8AFB9716E114}" srcOrd="1" destOrd="0" parTransId="{9D11D0AF-20C6-4B7D-AFD4-6B97FC6982D2}" sibTransId="{998FAB43-DBE8-4E20-ABB4-698509A4F934}"/>
    <dgm:cxn modelId="{EF6F9A9C-4696-4ED9-8813-603B20DA4BD6}" type="presOf" srcId="{DCCC5D04-CC06-403D-AA5E-6880A17A42E2}" destId="{7F7DCEEC-5424-455F-BF47-D0730C35D487}" srcOrd="1" destOrd="0" presId="urn:microsoft.com/office/officeart/2005/8/layout/list1"/>
    <dgm:cxn modelId="{F7E75249-E7CF-439C-9AD0-C2A2221E43FA}" type="presOf" srcId="{8355F96B-B1AE-4B38-8F8F-6A28EA218D20}" destId="{2BCC94D7-A206-412A-B004-628F1D497AA8}" srcOrd="1" destOrd="0" presId="urn:microsoft.com/office/officeart/2005/8/layout/list1"/>
    <dgm:cxn modelId="{C42DE137-A2D6-4181-B4E0-67F56340216A}" type="presOf" srcId="{8355F96B-B1AE-4B38-8F8F-6A28EA218D20}" destId="{A77888D4-D179-4A5D-B4CF-A7C3687BDE98}" srcOrd="0" destOrd="0" presId="urn:microsoft.com/office/officeart/2005/8/layout/list1"/>
    <dgm:cxn modelId="{6B444106-D5E8-4877-A00E-06384B678078}" srcId="{DCCC5D04-CC06-403D-AA5E-6880A17A42E2}" destId="{0D70670D-387D-4EAD-B1AC-C54F4C2D3129}" srcOrd="0" destOrd="0" parTransId="{E0237E21-5341-4E51-9C29-6AB42EE61AF0}" sibTransId="{45C081CB-A2D9-4B86-A779-A63A9B31B30A}"/>
    <dgm:cxn modelId="{5E92A0D3-B825-4FEE-9FC1-4EC9E6BF135B}" type="presOf" srcId="{665070F6-AFC0-4F2E-B04B-68057FE56379}" destId="{FFBEAC5A-8C52-4A62-8E83-DB0A1D7BBF38}" srcOrd="0" destOrd="0" presId="urn:microsoft.com/office/officeart/2005/8/layout/list1"/>
    <dgm:cxn modelId="{956AA389-3F5C-444B-B2CA-1BF76AA718EF}" srcId="{6F9DB8D3-6634-4FFA-B6BE-C1934FA3B290}" destId="{CE6866B2-4239-4073-A90B-8DA41775A791}" srcOrd="0" destOrd="0" parTransId="{6F33FA27-820B-461E-912F-5108C3FC1539}" sibTransId="{18B07082-29A7-4B62-A0EC-5E089F43572B}"/>
    <dgm:cxn modelId="{F1C12BF3-63A7-49F3-9ADE-4E9E824968ED}" type="presOf" srcId="{6F9DB8D3-6634-4FFA-B6BE-C1934FA3B290}" destId="{FA634A88-C443-4407-8D69-DC9D4A84ED1B}" srcOrd="0" destOrd="0" presId="urn:microsoft.com/office/officeart/2005/8/layout/list1"/>
    <dgm:cxn modelId="{98278823-6703-4E7C-B6CF-99F0A9CA3E04}" srcId="{8355F96B-B1AE-4B38-8F8F-6A28EA218D20}" destId="{665070F6-AFC0-4F2E-B04B-68057FE56379}" srcOrd="0" destOrd="0" parTransId="{23D93C1A-5321-4731-9817-D7561DFB4211}" sibTransId="{7D690210-1A86-4D7F-AC3E-1BE3B8A599EB}"/>
    <dgm:cxn modelId="{5511356D-90F2-4C18-8905-9FA020EEF5F0}" srcId="{551B8D51-D76C-48EE-88DD-FE631714E2FF}" destId="{8355F96B-B1AE-4B38-8F8F-6A28EA218D20}" srcOrd="1" destOrd="0" parTransId="{AF5FC522-7BCF-4D9F-8494-5B5111B36527}" sibTransId="{68D3BEAE-8C7B-42EA-9104-4C60D90012E8}"/>
    <dgm:cxn modelId="{AAEE935F-E2BE-4085-9CCF-D28E5842E819}" type="presOf" srcId="{0D70670D-387D-4EAD-B1AC-C54F4C2D3129}" destId="{7EE8A9AD-9230-48EE-8E24-8A68AAB87A2E}" srcOrd="0" destOrd="0" presId="urn:microsoft.com/office/officeart/2005/8/layout/list1"/>
    <dgm:cxn modelId="{A569BCC6-0D36-442C-B811-286C86049AFB}" type="presOf" srcId="{551B8D51-D76C-48EE-88DD-FE631714E2FF}" destId="{FA246E01-B833-40E6-8E59-2755902E8D75}" srcOrd="0" destOrd="0" presId="urn:microsoft.com/office/officeart/2005/8/layout/list1"/>
    <dgm:cxn modelId="{5368340E-2CDA-4545-82AF-C732A84F2177}" type="presParOf" srcId="{FA246E01-B833-40E6-8E59-2755902E8D75}" destId="{82B8AA36-4216-4C7B-87B7-BB3CF8786608}" srcOrd="0" destOrd="0" presId="urn:microsoft.com/office/officeart/2005/8/layout/list1"/>
    <dgm:cxn modelId="{9BA8F885-25A5-4FD7-A92B-31D5BD5C2C07}" type="presParOf" srcId="{82B8AA36-4216-4C7B-87B7-BB3CF8786608}" destId="{FA634A88-C443-4407-8D69-DC9D4A84ED1B}" srcOrd="0" destOrd="0" presId="urn:microsoft.com/office/officeart/2005/8/layout/list1"/>
    <dgm:cxn modelId="{E7DEF5A9-9480-410A-A63C-457ED8708D98}" type="presParOf" srcId="{82B8AA36-4216-4C7B-87B7-BB3CF8786608}" destId="{4482994A-8BDD-4198-9325-3A9216974204}" srcOrd="1" destOrd="0" presId="urn:microsoft.com/office/officeart/2005/8/layout/list1"/>
    <dgm:cxn modelId="{7BB579E4-A005-4045-8974-C6F5895F6C41}" type="presParOf" srcId="{FA246E01-B833-40E6-8E59-2755902E8D75}" destId="{54193869-E5A0-4D1F-ACB3-0DFAE1AF5C91}" srcOrd="1" destOrd="0" presId="urn:microsoft.com/office/officeart/2005/8/layout/list1"/>
    <dgm:cxn modelId="{607EFA0B-7074-482A-B5A8-C3D2AFC8E97F}" type="presParOf" srcId="{FA246E01-B833-40E6-8E59-2755902E8D75}" destId="{832B393F-4354-4437-BCAA-24A757BA362A}" srcOrd="2" destOrd="0" presId="urn:microsoft.com/office/officeart/2005/8/layout/list1"/>
    <dgm:cxn modelId="{387B10A7-577E-4413-9BC3-5E3BE9E12910}" type="presParOf" srcId="{FA246E01-B833-40E6-8E59-2755902E8D75}" destId="{82BBA48D-2C03-4F48-A660-D8CBCBF6EA95}" srcOrd="3" destOrd="0" presId="urn:microsoft.com/office/officeart/2005/8/layout/list1"/>
    <dgm:cxn modelId="{377C794D-B22C-4E0C-8367-B0B1702B71AE}" type="presParOf" srcId="{FA246E01-B833-40E6-8E59-2755902E8D75}" destId="{36EFD2BC-26EF-4DEE-A972-F4FDF266EDC4}" srcOrd="4" destOrd="0" presId="urn:microsoft.com/office/officeart/2005/8/layout/list1"/>
    <dgm:cxn modelId="{AF0EC6AC-89A8-49F6-925F-2997C13F6724}" type="presParOf" srcId="{36EFD2BC-26EF-4DEE-A972-F4FDF266EDC4}" destId="{A77888D4-D179-4A5D-B4CF-A7C3687BDE98}" srcOrd="0" destOrd="0" presId="urn:microsoft.com/office/officeart/2005/8/layout/list1"/>
    <dgm:cxn modelId="{AAFA9F7E-8FEE-4DC3-B537-127F525733B5}" type="presParOf" srcId="{36EFD2BC-26EF-4DEE-A972-F4FDF266EDC4}" destId="{2BCC94D7-A206-412A-B004-628F1D497AA8}" srcOrd="1" destOrd="0" presId="urn:microsoft.com/office/officeart/2005/8/layout/list1"/>
    <dgm:cxn modelId="{9D44FADC-7A53-4C2D-AB94-E5DE5937D888}" type="presParOf" srcId="{FA246E01-B833-40E6-8E59-2755902E8D75}" destId="{DB7C1D74-C910-4F30-85D2-66CB63B1F37D}" srcOrd="5" destOrd="0" presId="urn:microsoft.com/office/officeart/2005/8/layout/list1"/>
    <dgm:cxn modelId="{D9A3B53B-3FF1-46EC-B8AE-7AB5D9284AB5}" type="presParOf" srcId="{FA246E01-B833-40E6-8E59-2755902E8D75}" destId="{FFBEAC5A-8C52-4A62-8E83-DB0A1D7BBF38}" srcOrd="6" destOrd="0" presId="urn:microsoft.com/office/officeart/2005/8/layout/list1"/>
    <dgm:cxn modelId="{E95ADE28-B602-473B-BE41-6313D392B645}" type="presParOf" srcId="{FA246E01-B833-40E6-8E59-2755902E8D75}" destId="{C2AFF86E-2B19-46B2-869B-F952A7A77F3E}" srcOrd="7" destOrd="0" presId="urn:microsoft.com/office/officeart/2005/8/layout/list1"/>
    <dgm:cxn modelId="{F150DFD6-3294-45DE-86B3-E0D71E94F5CB}" type="presParOf" srcId="{FA246E01-B833-40E6-8E59-2755902E8D75}" destId="{37ACE637-36BC-4E08-B906-348FCFBCDD38}" srcOrd="8" destOrd="0" presId="urn:microsoft.com/office/officeart/2005/8/layout/list1"/>
    <dgm:cxn modelId="{A4B74695-C7FC-4C03-8B87-6C8EADCCAAB3}" type="presParOf" srcId="{37ACE637-36BC-4E08-B906-348FCFBCDD38}" destId="{80C490A7-C846-4DC7-A26B-B7568A2870DC}" srcOrd="0" destOrd="0" presId="urn:microsoft.com/office/officeart/2005/8/layout/list1"/>
    <dgm:cxn modelId="{A2FB73AD-6056-4122-8F7D-DBCF17A6CA2F}" type="presParOf" srcId="{37ACE637-36BC-4E08-B906-348FCFBCDD38}" destId="{7F7DCEEC-5424-455F-BF47-D0730C35D487}" srcOrd="1" destOrd="0" presId="urn:microsoft.com/office/officeart/2005/8/layout/list1"/>
    <dgm:cxn modelId="{A74D64A3-7258-4DEA-9343-555C181DCEC9}" type="presParOf" srcId="{FA246E01-B833-40E6-8E59-2755902E8D75}" destId="{5067DC54-D489-45D0-B820-6EC4903B5C55}" srcOrd="9" destOrd="0" presId="urn:microsoft.com/office/officeart/2005/8/layout/list1"/>
    <dgm:cxn modelId="{32C81AA5-9427-4D66-A203-9FE45EBC8F70}" type="presParOf" srcId="{FA246E01-B833-40E6-8E59-2755902E8D75}" destId="{7EE8A9AD-9230-48EE-8E24-8A68AAB87A2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967F6C-DC35-4E4C-92F8-23A377743697}" type="doc">
      <dgm:prSet loTypeId="urn:microsoft.com/office/officeart/2005/8/layout/chevron1" loCatId="process" qsTypeId="urn:microsoft.com/office/officeart/2005/8/quickstyle/simple4" qsCatId="simple" csTypeId="urn:microsoft.com/office/officeart/2005/8/colors/accent4_2" csCatId="accent4" phldr="1"/>
      <dgm:spPr/>
    </dgm:pt>
    <dgm:pt modelId="{4439375A-38B1-4D86-9595-FFE7A2AD56D2}">
      <dgm:prSet phldrT="[Text]"/>
      <dgm:spPr/>
      <dgm:t>
        <a:bodyPr/>
        <a:lstStyle/>
        <a:p>
          <a:r>
            <a:rPr lang="en-US" dirty="0" smtClean="0"/>
            <a:t>HF Application &amp; HF Agreement</a:t>
          </a:r>
          <a:endParaRPr lang="en-US" dirty="0"/>
        </a:p>
      </dgm:t>
    </dgm:pt>
    <dgm:pt modelId="{A43F1DDD-56B8-4473-946C-3479805B7427}" type="parTrans" cxnId="{55F4B09E-0D81-460D-BFFD-008CCEA3CB49}">
      <dgm:prSet/>
      <dgm:spPr/>
      <dgm:t>
        <a:bodyPr/>
        <a:lstStyle/>
        <a:p>
          <a:endParaRPr lang="en-US"/>
        </a:p>
      </dgm:t>
    </dgm:pt>
    <dgm:pt modelId="{F582F7BC-65AD-4ED5-A160-C2133F454CD7}" type="sibTrans" cxnId="{55F4B09E-0D81-460D-BFFD-008CCEA3CB49}">
      <dgm:prSet/>
      <dgm:spPr/>
      <dgm:t>
        <a:bodyPr/>
        <a:lstStyle/>
        <a:p>
          <a:endParaRPr lang="en-US"/>
        </a:p>
      </dgm:t>
    </dgm:pt>
    <dgm:pt modelId="{77C04D08-3076-4A76-8718-D612F19938A4}">
      <dgm:prSet phldrT="[Text]"/>
      <dgm:spPr/>
      <dgm:t>
        <a:bodyPr/>
        <a:lstStyle/>
        <a:p>
          <a:r>
            <a:rPr lang="en-US" dirty="0" smtClean="0"/>
            <a:t>Photos </a:t>
          </a:r>
          <a:endParaRPr lang="en-US" dirty="0"/>
        </a:p>
      </dgm:t>
    </dgm:pt>
    <dgm:pt modelId="{8367E103-320A-4D25-99D7-270A707645EF}" type="parTrans" cxnId="{22CCC3C4-297C-4B23-BAA3-BEC578EE2BB2}">
      <dgm:prSet/>
      <dgm:spPr/>
      <dgm:t>
        <a:bodyPr/>
        <a:lstStyle/>
        <a:p>
          <a:endParaRPr lang="en-US"/>
        </a:p>
      </dgm:t>
    </dgm:pt>
    <dgm:pt modelId="{25A6A552-079C-46FB-B69B-7795A3B286E0}" type="sibTrans" cxnId="{22CCC3C4-297C-4B23-BAA3-BEC578EE2BB2}">
      <dgm:prSet/>
      <dgm:spPr/>
      <dgm:t>
        <a:bodyPr/>
        <a:lstStyle/>
        <a:p>
          <a:endParaRPr lang="en-US"/>
        </a:p>
      </dgm:t>
    </dgm:pt>
    <dgm:pt modelId="{9E23E872-00A5-42CE-8BEB-56F100FA1016}">
      <dgm:prSet phldrT="[Text]"/>
      <dgm:spPr/>
      <dgm:t>
        <a:bodyPr/>
        <a:lstStyle/>
        <a:p>
          <a:r>
            <a:rPr lang="en-US" dirty="0" smtClean="0"/>
            <a:t>References </a:t>
          </a:r>
          <a:endParaRPr lang="en-US" dirty="0"/>
        </a:p>
      </dgm:t>
    </dgm:pt>
    <dgm:pt modelId="{A29D731A-5EE4-4400-B480-21070D3D370C}" type="parTrans" cxnId="{86FB45B5-F565-44DC-AAC4-98BF7C8BE139}">
      <dgm:prSet/>
      <dgm:spPr/>
      <dgm:t>
        <a:bodyPr/>
        <a:lstStyle/>
        <a:p>
          <a:endParaRPr lang="en-US"/>
        </a:p>
      </dgm:t>
    </dgm:pt>
    <dgm:pt modelId="{C821C838-4A74-4469-AC2D-B60EE016A2AC}" type="sibTrans" cxnId="{86FB45B5-F565-44DC-AAC4-98BF7C8BE139}">
      <dgm:prSet/>
      <dgm:spPr/>
      <dgm:t>
        <a:bodyPr/>
        <a:lstStyle/>
        <a:p>
          <a:endParaRPr lang="en-US"/>
        </a:p>
      </dgm:t>
    </dgm:pt>
    <dgm:pt modelId="{AE82451D-8086-4067-861C-F48822C75563}">
      <dgm:prSet phldrT="[Text]"/>
      <dgm:spPr/>
      <dgm:t>
        <a:bodyPr/>
        <a:lstStyle/>
        <a:p>
          <a:r>
            <a:rPr lang="en-US" dirty="0" smtClean="0"/>
            <a:t>CBC</a:t>
          </a:r>
          <a:endParaRPr lang="en-US" dirty="0"/>
        </a:p>
      </dgm:t>
    </dgm:pt>
    <dgm:pt modelId="{8F65A505-A216-499C-A6F1-9A9124E71E91}" type="parTrans" cxnId="{0A027966-1D41-4256-861D-4F8554F93C3F}">
      <dgm:prSet/>
      <dgm:spPr/>
      <dgm:t>
        <a:bodyPr/>
        <a:lstStyle/>
        <a:p>
          <a:endParaRPr lang="en-US"/>
        </a:p>
      </dgm:t>
    </dgm:pt>
    <dgm:pt modelId="{111D2093-EA30-43FD-98A0-AF19F170032C}" type="sibTrans" cxnId="{0A027966-1D41-4256-861D-4F8554F93C3F}">
      <dgm:prSet/>
      <dgm:spPr/>
      <dgm:t>
        <a:bodyPr/>
        <a:lstStyle/>
        <a:p>
          <a:endParaRPr lang="en-US"/>
        </a:p>
      </dgm:t>
    </dgm:pt>
    <dgm:pt modelId="{5639C119-3844-48BF-A53E-DB6EF73711A6}">
      <dgm:prSet phldrT="[Text]"/>
      <dgm:spPr/>
      <dgm:t>
        <a:bodyPr/>
        <a:lstStyle/>
        <a:p>
          <a:pPr>
            <a:spcAft>
              <a:spcPts val="600"/>
            </a:spcAft>
          </a:pPr>
          <a:endParaRPr lang="en-US" dirty="0"/>
        </a:p>
      </dgm:t>
    </dgm:pt>
    <dgm:pt modelId="{4045E022-BE79-4E2E-A8CD-DD93A9AD2FFD}" type="parTrans" cxnId="{751EDBD0-3E37-4619-8296-7FA96EB571BF}">
      <dgm:prSet/>
      <dgm:spPr/>
      <dgm:t>
        <a:bodyPr/>
        <a:lstStyle/>
        <a:p>
          <a:endParaRPr lang="en-US"/>
        </a:p>
      </dgm:t>
    </dgm:pt>
    <dgm:pt modelId="{714BA86F-2D4A-49A4-BC88-26D833AFC1BC}" type="sibTrans" cxnId="{751EDBD0-3E37-4619-8296-7FA96EB571BF}">
      <dgm:prSet/>
      <dgm:spPr/>
      <dgm:t>
        <a:bodyPr/>
        <a:lstStyle/>
        <a:p>
          <a:endParaRPr lang="en-US"/>
        </a:p>
      </dgm:t>
    </dgm:pt>
    <dgm:pt modelId="{05C8CB42-A01B-482E-BAE5-2CF028733148}">
      <dgm:prSet phldrT="[Text]"/>
      <dgm:spPr/>
      <dgm:t>
        <a:bodyPr/>
        <a:lstStyle/>
        <a:p>
          <a:endParaRPr lang="en-US" dirty="0"/>
        </a:p>
      </dgm:t>
    </dgm:pt>
    <dgm:pt modelId="{82F95B22-93EA-4A0C-AF9C-B657CA9C97F0}" type="parTrans" cxnId="{F5CA64C8-5018-4026-924E-3DA63B98690E}">
      <dgm:prSet/>
      <dgm:spPr/>
      <dgm:t>
        <a:bodyPr/>
        <a:lstStyle/>
        <a:p>
          <a:endParaRPr lang="en-US"/>
        </a:p>
      </dgm:t>
    </dgm:pt>
    <dgm:pt modelId="{E464C469-2504-42C6-86E9-BB4A5F074752}" type="sibTrans" cxnId="{F5CA64C8-5018-4026-924E-3DA63B98690E}">
      <dgm:prSet/>
      <dgm:spPr/>
      <dgm:t>
        <a:bodyPr/>
        <a:lstStyle/>
        <a:p>
          <a:endParaRPr lang="en-US"/>
        </a:p>
      </dgm:t>
    </dgm:pt>
    <dgm:pt modelId="{0389D567-D640-43DE-A39A-9C951C342A7A}">
      <dgm:prSet phldrT="[Text]"/>
      <dgm:spPr/>
      <dgm:t>
        <a:bodyPr/>
        <a:lstStyle/>
        <a:p>
          <a:endParaRPr lang="en-US" dirty="0"/>
        </a:p>
      </dgm:t>
    </dgm:pt>
    <dgm:pt modelId="{167FFB87-C3D0-4F1C-B01F-5BAB88ADD8AD}" type="parTrans" cxnId="{8F3C375D-7BC7-4388-ACA1-4DA476734286}">
      <dgm:prSet/>
      <dgm:spPr/>
      <dgm:t>
        <a:bodyPr/>
        <a:lstStyle/>
        <a:p>
          <a:endParaRPr lang="en-US"/>
        </a:p>
      </dgm:t>
    </dgm:pt>
    <dgm:pt modelId="{6D206D49-921E-4989-820C-1CD4EB550A18}" type="sibTrans" cxnId="{8F3C375D-7BC7-4388-ACA1-4DA476734286}">
      <dgm:prSet/>
      <dgm:spPr/>
      <dgm:t>
        <a:bodyPr/>
        <a:lstStyle/>
        <a:p>
          <a:endParaRPr lang="en-US"/>
        </a:p>
      </dgm:t>
    </dgm:pt>
    <dgm:pt modelId="{07CF2F9E-87B3-48C6-BC9A-E66551A0D3EB}">
      <dgm:prSet phldrT="[Text]"/>
      <dgm:spPr/>
      <dgm:t>
        <a:bodyPr/>
        <a:lstStyle/>
        <a:p>
          <a:endParaRPr lang="en-US" dirty="0"/>
        </a:p>
      </dgm:t>
    </dgm:pt>
    <dgm:pt modelId="{943BC4D9-22CA-486B-89D9-49A64D7BF2C1}" type="parTrans" cxnId="{57447B8F-901D-4D94-824B-F756E11FC714}">
      <dgm:prSet/>
      <dgm:spPr/>
      <dgm:t>
        <a:bodyPr/>
        <a:lstStyle/>
        <a:p>
          <a:endParaRPr lang="en-US"/>
        </a:p>
      </dgm:t>
    </dgm:pt>
    <dgm:pt modelId="{ABDE799E-8737-4968-A0AC-0EA27B5C62F4}" type="sibTrans" cxnId="{57447B8F-901D-4D94-824B-F756E11FC714}">
      <dgm:prSet/>
      <dgm:spPr/>
      <dgm:t>
        <a:bodyPr/>
        <a:lstStyle/>
        <a:p>
          <a:endParaRPr lang="en-US"/>
        </a:p>
      </dgm:t>
    </dgm:pt>
    <dgm:pt modelId="{9FADFFDA-C8EA-46CE-AD39-2F632734A159}">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Host Family Interview </a:t>
          </a:r>
          <a:endParaRPr lang="en-US" dirty="0"/>
        </a:p>
      </dgm:t>
    </dgm:pt>
    <dgm:pt modelId="{2695EF32-74CE-4C12-81F5-777DB9C6964A}" type="parTrans" cxnId="{6A5FDFA3-C83A-4935-9A59-BA288BDE39F9}">
      <dgm:prSet/>
      <dgm:spPr/>
      <dgm:t>
        <a:bodyPr/>
        <a:lstStyle/>
        <a:p>
          <a:endParaRPr lang="en-US"/>
        </a:p>
      </dgm:t>
    </dgm:pt>
    <dgm:pt modelId="{AFD3CBBD-B73E-4270-8327-65CBC5D3854F}" type="sibTrans" cxnId="{6A5FDFA3-C83A-4935-9A59-BA288BDE39F9}">
      <dgm:prSet/>
      <dgm:spPr/>
      <dgm:t>
        <a:bodyPr/>
        <a:lstStyle/>
        <a:p>
          <a:endParaRPr lang="en-US"/>
        </a:p>
      </dgm:t>
    </dgm:pt>
    <dgm:pt modelId="{3D9F5168-2AFB-4F74-9939-770D68CA6BA7}" type="pres">
      <dgm:prSet presAssocID="{53967F6C-DC35-4E4C-92F8-23A377743697}" presName="Name0" presStyleCnt="0">
        <dgm:presLayoutVars>
          <dgm:dir/>
          <dgm:animLvl val="lvl"/>
          <dgm:resizeHandles val="exact"/>
        </dgm:presLayoutVars>
      </dgm:prSet>
      <dgm:spPr/>
    </dgm:pt>
    <dgm:pt modelId="{C898E674-8923-4DFC-BA9E-46C997225A26}" type="pres">
      <dgm:prSet presAssocID="{4439375A-38B1-4D86-9595-FFE7A2AD56D2}" presName="composite" presStyleCnt="0"/>
      <dgm:spPr/>
    </dgm:pt>
    <dgm:pt modelId="{5FFF34DB-BC92-445C-9F01-8C02BBF9C439}" type="pres">
      <dgm:prSet presAssocID="{4439375A-38B1-4D86-9595-FFE7A2AD56D2}" presName="parTx" presStyleLbl="node1" presStyleIdx="0" presStyleCnt="5">
        <dgm:presLayoutVars>
          <dgm:chMax val="0"/>
          <dgm:chPref val="0"/>
          <dgm:bulletEnabled val="1"/>
        </dgm:presLayoutVars>
      </dgm:prSet>
      <dgm:spPr/>
      <dgm:t>
        <a:bodyPr/>
        <a:lstStyle/>
        <a:p>
          <a:endParaRPr lang="en-US"/>
        </a:p>
      </dgm:t>
    </dgm:pt>
    <dgm:pt modelId="{90EA1DAD-6033-450B-AC69-44134374830D}" type="pres">
      <dgm:prSet presAssocID="{4439375A-38B1-4D86-9595-FFE7A2AD56D2}" presName="desTx" presStyleLbl="revTx" presStyleIdx="0" presStyleCnt="4" custScaleX="112824">
        <dgm:presLayoutVars>
          <dgm:bulletEnabled val="1"/>
        </dgm:presLayoutVars>
      </dgm:prSet>
      <dgm:spPr/>
      <dgm:t>
        <a:bodyPr/>
        <a:lstStyle/>
        <a:p>
          <a:endParaRPr lang="en-US"/>
        </a:p>
      </dgm:t>
    </dgm:pt>
    <dgm:pt modelId="{5136FED0-4ADB-4271-A6AA-292B0DBF8DD8}" type="pres">
      <dgm:prSet presAssocID="{F582F7BC-65AD-4ED5-A160-C2133F454CD7}" presName="space" presStyleCnt="0"/>
      <dgm:spPr/>
    </dgm:pt>
    <dgm:pt modelId="{31C78176-00F6-492B-BFFE-D48948C4D8D0}" type="pres">
      <dgm:prSet presAssocID="{9FADFFDA-C8EA-46CE-AD39-2F632734A159}" presName="composite" presStyleCnt="0"/>
      <dgm:spPr/>
    </dgm:pt>
    <dgm:pt modelId="{8EAA867A-668F-46E6-8F23-9194D75FF20A}" type="pres">
      <dgm:prSet presAssocID="{9FADFFDA-C8EA-46CE-AD39-2F632734A159}" presName="parTx" presStyleLbl="node1" presStyleIdx="1" presStyleCnt="5">
        <dgm:presLayoutVars>
          <dgm:chMax val="0"/>
          <dgm:chPref val="0"/>
          <dgm:bulletEnabled val="1"/>
        </dgm:presLayoutVars>
      </dgm:prSet>
      <dgm:spPr/>
      <dgm:t>
        <a:bodyPr/>
        <a:lstStyle/>
        <a:p>
          <a:endParaRPr lang="en-US"/>
        </a:p>
      </dgm:t>
    </dgm:pt>
    <dgm:pt modelId="{D876488C-286B-4058-83AC-FFB36E48A629}" type="pres">
      <dgm:prSet presAssocID="{9FADFFDA-C8EA-46CE-AD39-2F632734A159}" presName="desTx" presStyleLbl="revTx" presStyleIdx="0" presStyleCnt="4">
        <dgm:presLayoutVars>
          <dgm:bulletEnabled val="1"/>
        </dgm:presLayoutVars>
      </dgm:prSet>
      <dgm:spPr/>
    </dgm:pt>
    <dgm:pt modelId="{216A089E-C240-4089-89C9-0CEEBAC17FA7}" type="pres">
      <dgm:prSet presAssocID="{AFD3CBBD-B73E-4270-8327-65CBC5D3854F}" presName="space" presStyleCnt="0"/>
      <dgm:spPr/>
    </dgm:pt>
    <dgm:pt modelId="{C215FDE2-5BBF-4CF6-B2E2-9FDABFB9BC94}" type="pres">
      <dgm:prSet presAssocID="{77C04D08-3076-4A76-8718-D612F19938A4}" presName="composite" presStyleCnt="0"/>
      <dgm:spPr/>
    </dgm:pt>
    <dgm:pt modelId="{F6255D3D-FDAA-4F56-808E-4EB04658BD2C}" type="pres">
      <dgm:prSet presAssocID="{77C04D08-3076-4A76-8718-D612F19938A4}" presName="parTx" presStyleLbl="node1" presStyleIdx="2" presStyleCnt="5">
        <dgm:presLayoutVars>
          <dgm:chMax val="0"/>
          <dgm:chPref val="0"/>
          <dgm:bulletEnabled val="1"/>
        </dgm:presLayoutVars>
      </dgm:prSet>
      <dgm:spPr/>
      <dgm:t>
        <a:bodyPr/>
        <a:lstStyle/>
        <a:p>
          <a:endParaRPr lang="en-US"/>
        </a:p>
      </dgm:t>
    </dgm:pt>
    <dgm:pt modelId="{C9BDF039-C61C-4884-93A6-DDB815D884E5}" type="pres">
      <dgm:prSet presAssocID="{77C04D08-3076-4A76-8718-D612F19938A4}" presName="desTx" presStyleLbl="revTx" presStyleIdx="1" presStyleCnt="4">
        <dgm:presLayoutVars>
          <dgm:bulletEnabled val="1"/>
        </dgm:presLayoutVars>
      </dgm:prSet>
      <dgm:spPr/>
      <dgm:t>
        <a:bodyPr/>
        <a:lstStyle/>
        <a:p>
          <a:endParaRPr lang="en-US"/>
        </a:p>
      </dgm:t>
    </dgm:pt>
    <dgm:pt modelId="{B9CC0308-4641-4CA1-843C-6D229B48B5AD}" type="pres">
      <dgm:prSet presAssocID="{25A6A552-079C-46FB-B69B-7795A3B286E0}" presName="space" presStyleCnt="0"/>
      <dgm:spPr/>
    </dgm:pt>
    <dgm:pt modelId="{888227C1-2D62-47E6-89AA-F8000C1C7DF3}" type="pres">
      <dgm:prSet presAssocID="{9E23E872-00A5-42CE-8BEB-56F100FA1016}" presName="composite" presStyleCnt="0"/>
      <dgm:spPr/>
    </dgm:pt>
    <dgm:pt modelId="{F2413BE5-DE6C-4E11-A618-AE5733AF76FF}" type="pres">
      <dgm:prSet presAssocID="{9E23E872-00A5-42CE-8BEB-56F100FA1016}" presName="parTx" presStyleLbl="node1" presStyleIdx="3" presStyleCnt="5" custLinFactNeighborX="-1850" custLinFactNeighborY="713">
        <dgm:presLayoutVars>
          <dgm:chMax val="0"/>
          <dgm:chPref val="0"/>
          <dgm:bulletEnabled val="1"/>
        </dgm:presLayoutVars>
      </dgm:prSet>
      <dgm:spPr/>
      <dgm:t>
        <a:bodyPr/>
        <a:lstStyle/>
        <a:p>
          <a:endParaRPr lang="en-US"/>
        </a:p>
      </dgm:t>
    </dgm:pt>
    <dgm:pt modelId="{D8D226AC-2630-4D51-9420-AB980E5C73E2}" type="pres">
      <dgm:prSet presAssocID="{9E23E872-00A5-42CE-8BEB-56F100FA1016}" presName="desTx" presStyleLbl="revTx" presStyleIdx="2" presStyleCnt="4" custScaleX="110615">
        <dgm:presLayoutVars>
          <dgm:bulletEnabled val="1"/>
        </dgm:presLayoutVars>
      </dgm:prSet>
      <dgm:spPr/>
      <dgm:t>
        <a:bodyPr/>
        <a:lstStyle/>
        <a:p>
          <a:endParaRPr lang="en-US"/>
        </a:p>
      </dgm:t>
    </dgm:pt>
    <dgm:pt modelId="{15A4C97F-7938-4101-92F2-83B23460D60A}" type="pres">
      <dgm:prSet presAssocID="{C821C838-4A74-4469-AC2D-B60EE016A2AC}" presName="space" presStyleCnt="0"/>
      <dgm:spPr/>
    </dgm:pt>
    <dgm:pt modelId="{AA3229A6-41F6-4782-BE3D-00971958A9D8}" type="pres">
      <dgm:prSet presAssocID="{AE82451D-8086-4067-861C-F48822C75563}" presName="composite" presStyleCnt="0"/>
      <dgm:spPr/>
    </dgm:pt>
    <dgm:pt modelId="{EEAA8EF2-FD91-421A-BCF1-2643A2C1F6A8}" type="pres">
      <dgm:prSet presAssocID="{AE82451D-8086-4067-861C-F48822C75563}" presName="parTx" presStyleLbl="node1" presStyleIdx="4" presStyleCnt="5">
        <dgm:presLayoutVars>
          <dgm:chMax val="0"/>
          <dgm:chPref val="0"/>
          <dgm:bulletEnabled val="1"/>
        </dgm:presLayoutVars>
      </dgm:prSet>
      <dgm:spPr/>
      <dgm:t>
        <a:bodyPr/>
        <a:lstStyle/>
        <a:p>
          <a:endParaRPr lang="en-US"/>
        </a:p>
      </dgm:t>
    </dgm:pt>
    <dgm:pt modelId="{15067BBF-B146-4A44-A7C6-27F7B3E10D0E}" type="pres">
      <dgm:prSet presAssocID="{AE82451D-8086-4067-861C-F48822C75563}" presName="desTx" presStyleLbl="revTx" presStyleIdx="3" presStyleCnt="4" custScaleX="113373">
        <dgm:presLayoutVars>
          <dgm:bulletEnabled val="1"/>
        </dgm:presLayoutVars>
      </dgm:prSet>
      <dgm:spPr/>
      <dgm:t>
        <a:bodyPr/>
        <a:lstStyle/>
        <a:p>
          <a:endParaRPr lang="en-US"/>
        </a:p>
      </dgm:t>
    </dgm:pt>
  </dgm:ptLst>
  <dgm:cxnLst>
    <dgm:cxn modelId="{B9E806DD-04AC-43C7-AD36-63057028B85F}" type="presOf" srcId="{53967F6C-DC35-4E4C-92F8-23A377743697}" destId="{3D9F5168-2AFB-4F74-9939-770D68CA6BA7}" srcOrd="0" destOrd="0" presId="urn:microsoft.com/office/officeart/2005/8/layout/chevron1"/>
    <dgm:cxn modelId="{0A027966-1D41-4256-861D-4F8554F93C3F}" srcId="{53967F6C-DC35-4E4C-92F8-23A377743697}" destId="{AE82451D-8086-4067-861C-F48822C75563}" srcOrd="4" destOrd="0" parTransId="{8F65A505-A216-499C-A6F1-9A9124E71E91}" sibTransId="{111D2093-EA30-43FD-98A0-AF19F170032C}"/>
    <dgm:cxn modelId="{69335855-4F19-4585-85F0-30322B4D7689}" type="presOf" srcId="{0389D567-D640-43DE-A39A-9C951C342A7A}" destId="{D8D226AC-2630-4D51-9420-AB980E5C73E2}" srcOrd="0" destOrd="0" presId="urn:microsoft.com/office/officeart/2005/8/layout/chevron1"/>
    <dgm:cxn modelId="{22CCC3C4-297C-4B23-BAA3-BEC578EE2BB2}" srcId="{53967F6C-DC35-4E4C-92F8-23A377743697}" destId="{77C04D08-3076-4A76-8718-D612F19938A4}" srcOrd="2" destOrd="0" parTransId="{8367E103-320A-4D25-99D7-270A707645EF}" sibTransId="{25A6A552-079C-46FB-B69B-7795A3B286E0}"/>
    <dgm:cxn modelId="{40707834-A8EE-4B76-AB15-F90131B235A0}" type="presOf" srcId="{05C8CB42-A01B-482E-BAE5-2CF028733148}" destId="{C9BDF039-C61C-4884-93A6-DDB815D884E5}" srcOrd="0" destOrd="0" presId="urn:microsoft.com/office/officeart/2005/8/layout/chevron1"/>
    <dgm:cxn modelId="{10571A62-758D-407C-811B-37F5439336C2}" type="presOf" srcId="{AE82451D-8086-4067-861C-F48822C75563}" destId="{EEAA8EF2-FD91-421A-BCF1-2643A2C1F6A8}" srcOrd="0" destOrd="0" presId="urn:microsoft.com/office/officeart/2005/8/layout/chevron1"/>
    <dgm:cxn modelId="{F5CA64C8-5018-4026-924E-3DA63B98690E}" srcId="{77C04D08-3076-4A76-8718-D612F19938A4}" destId="{05C8CB42-A01B-482E-BAE5-2CF028733148}" srcOrd="0" destOrd="0" parTransId="{82F95B22-93EA-4A0C-AF9C-B657CA9C97F0}" sibTransId="{E464C469-2504-42C6-86E9-BB4A5F074752}"/>
    <dgm:cxn modelId="{30B850A4-56EC-4C16-9BDF-A1017C6D23FC}" type="presOf" srcId="{9E23E872-00A5-42CE-8BEB-56F100FA1016}" destId="{F2413BE5-DE6C-4E11-A618-AE5733AF76FF}" srcOrd="0" destOrd="0" presId="urn:microsoft.com/office/officeart/2005/8/layout/chevron1"/>
    <dgm:cxn modelId="{7309FCF2-60CF-45CB-8C56-14AFFD4A6DA3}" type="presOf" srcId="{9FADFFDA-C8EA-46CE-AD39-2F632734A159}" destId="{8EAA867A-668F-46E6-8F23-9194D75FF20A}" srcOrd="0" destOrd="0" presId="urn:microsoft.com/office/officeart/2005/8/layout/chevron1"/>
    <dgm:cxn modelId="{55F4B09E-0D81-460D-BFFD-008CCEA3CB49}" srcId="{53967F6C-DC35-4E4C-92F8-23A377743697}" destId="{4439375A-38B1-4D86-9595-FFE7A2AD56D2}" srcOrd="0" destOrd="0" parTransId="{A43F1DDD-56B8-4473-946C-3479805B7427}" sibTransId="{F582F7BC-65AD-4ED5-A160-C2133F454CD7}"/>
    <dgm:cxn modelId="{86FB45B5-F565-44DC-AAC4-98BF7C8BE139}" srcId="{53967F6C-DC35-4E4C-92F8-23A377743697}" destId="{9E23E872-00A5-42CE-8BEB-56F100FA1016}" srcOrd="3" destOrd="0" parTransId="{A29D731A-5EE4-4400-B480-21070D3D370C}" sibTransId="{C821C838-4A74-4469-AC2D-B60EE016A2AC}"/>
    <dgm:cxn modelId="{898D9A00-3AF9-4875-8812-813F440E12C0}" type="presOf" srcId="{4439375A-38B1-4D86-9595-FFE7A2AD56D2}" destId="{5FFF34DB-BC92-445C-9F01-8C02BBF9C439}" srcOrd="0" destOrd="0" presId="urn:microsoft.com/office/officeart/2005/8/layout/chevron1"/>
    <dgm:cxn modelId="{6A5FDFA3-C83A-4935-9A59-BA288BDE39F9}" srcId="{53967F6C-DC35-4E4C-92F8-23A377743697}" destId="{9FADFFDA-C8EA-46CE-AD39-2F632734A159}" srcOrd="1" destOrd="0" parTransId="{2695EF32-74CE-4C12-81F5-777DB9C6964A}" sibTransId="{AFD3CBBD-B73E-4270-8327-65CBC5D3854F}"/>
    <dgm:cxn modelId="{8F3C375D-7BC7-4388-ACA1-4DA476734286}" srcId="{9E23E872-00A5-42CE-8BEB-56F100FA1016}" destId="{0389D567-D640-43DE-A39A-9C951C342A7A}" srcOrd="0" destOrd="0" parTransId="{167FFB87-C3D0-4F1C-B01F-5BAB88ADD8AD}" sibTransId="{6D206D49-921E-4989-820C-1CD4EB550A18}"/>
    <dgm:cxn modelId="{751EDBD0-3E37-4619-8296-7FA96EB571BF}" srcId="{4439375A-38B1-4D86-9595-FFE7A2AD56D2}" destId="{5639C119-3844-48BF-A53E-DB6EF73711A6}" srcOrd="0" destOrd="0" parTransId="{4045E022-BE79-4E2E-A8CD-DD93A9AD2FFD}" sibTransId="{714BA86F-2D4A-49A4-BC88-26D833AFC1BC}"/>
    <dgm:cxn modelId="{57447B8F-901D-4D94-824B-F756E11FC714}" srcId="{AE82451D-8086-4067-861C-F48822C75563}" destId="{07CF2F9E-87B3-48C6-BC9A-E66551A0D3EB}" srcOrd="0" destOrd="0" parTransId="{943BC4D9-22CA-486B-89D9-49A64D7BF2C1}" sibTransId="{ABDE799E-8737-4968-A0AC-0EA27B5C62F4}"/>
    <dgm:cxn modelId="{A3F1798D-8AF0-433E-B58F-C4843E4FCA30}" type="presOf" srcId="{77C04D08-3076-4A76-8718-D612F19938A4}" destId="{F6255D3D-FDAA-4F56-808E-4EB04658BD2C}" srcOrd="0" destOrd="0" presId="urn:microsoft.com/office/officeart/2005/8/layout/chevron1"/>
    <dgm:cxn modelId="{615D07EC-3B76-4CB5-A875-4EA6878B4B2A}" type="presOf" srcId="{5639C119-3844-48BF-A53E-DB6EF73711A6}" destId="{90EA1DAD-6033-450B-AC69-44134374830D}" srcOrd="0" destOrd="0" presId="urn:microsoft.com/office/officeart/2005/8/layout/chevron1"/>
    <dgm:cxn modelId="{9B0E1A73-B859-4A2D-9642-93BBA34DA766}" type="presOf" srcId="{07CF2F9E-87B3-48C6-BC9A-E66551A0D3EB}" destId="{15067BBF-B146-4A44-A7C6-27F7B3E10D0E}" srcOrd="0" destOrd="0" presId="urn:microsoft.com/office/officeart/2005/8/layout/chevron1"/>
    <dgm:cxn modelId="{AB0543C8-6FC6-469C-B864-D7300AB4EED5}" type="presParOf" srcId="{3D9F5168-2AFB-4F74-9939-770D68CA6BA7}" destId="{C898E674-8923-4DFC-BA9E-46C997225A26}" srcOrd="0" destOrd="0" presId="urn:microsoft.com/office/officeart/2005/8/layout/chevron1"/>
    <dgm:cxn modelId="{C128B9F5-7DF5-4F16-A910-11C980929A9B}" type="presParOf" srcId="{C898E674-8923-4DFC-BA9E-46C997225A26}" destId="{5FFF34DB-BC92-445C-9F01-8C02BBF9C439}" srcOrd="0" destOrd="0" presId="urn:microsoft.com/office/officeart/2005/8/layout/chevron1"/>
    <dgm:cxn modelId="{02BF40C3-B9E3-4686-9ACB-2476CF9E5FDD}" type="presParOf" srcId="{C898E674-8923-4DFC-BA9E-46C997225A26}" destId="{90EA1DAD-6033-450B-AC69-44134374830D}" srcOrd="1" destOrd="0" presId="urn:microsoft.com/office/officeart/2005/8/layout/chevron1"/>
    <dgm:cxn modelId="{70443A61-0924-46B5-AE08-BF48C7971CAD}" type="presParOf" srcId="{3D9F5168-2AFB-4F74-9939-770D68CA6BA7}" destId="{5136FED0-4ADB-4271-A6AA-292B0DBF8DD8}" srcOrd="1" destOrd="0" presId="urn:microsoft.com/office/officeart/2005/8/layout/chevron1"/>
    <dgm:cxn modelId="{B92EBF40-4554-4F04-A8D5-45BD8891F0C0}" type="presParOf" srcId="{3D9F5168-2AFB-4F74-9939-770D68CA6BA7}" destId="{31C78176-00F6-492B-BFFE-D48948C4D8D0}" srcOrd="2" destOrd="0" presId="urn:microsoft.com/office/officeart/2005/8/layout/chevron1"/>
    <dgm:cxn modelId="{2CBC0DD0-BC12-49E8-AFE1-0180BBD2FF78}" type="presParOf" srcId="{31C78176-00F6-492B-BFFE-D48948C4D8D0}" destId="{8EAA867A-668F-46E6-8F23-9194D75FF20A}" srcOrd="0" destOrd="0" presId="urn:microsoft.com/office/officeart/2005/8/layout/chevron1"/>
    <dgm:cxn modelId="{30EF12CA-2D0E-4681-98EB-D8E113CB1E94}" type="presParOf" srcId="{31C78176-00F6-492B-BFFE-D48948C4D8D0}" destId="{D876488C-286B-4058-83AC-FFB36E48A629}" srcOrd="1" destOrd="0" presId="urn:microsoft.com/office/officeart/2005/8/layout/chevron1"/>
    <dgm:cxn modelId="{B20499C3-DCEB-473E-8232-453FFBA8895E}" type="presParOf" srcId="{3D9F5168-2AFB-4F74-9939-770D68CA6BA7}" destId="{216A089E-C240-4089-89C9-0CEEBAC17FA7}" srcOrd="3" destOrd="0" presId="urn:microsoft.com/office/officeart/2005/8/layout/chevron1"/>
    <dgm:cxn modelId="{4471F3E0-968B-410C-A10D-DBF6B7B82AA3}" type="presParOf" srcId="{3D9F5168-2AFB-4F74-9939-770D68CA6BA7}" destId="{C215FDE2-5BBF-4CF6-B2E2-9FDABFB9BC94}" srcOrd="4" destOrd="0" presId="urn:microsoft.com/office/officeart/2005/8/layout/chevron1"/>
    <dgm:cxn modelId="{68E96E63-3185-487A-9DB2-02549CF971B4}" type="presParOf" srcId="{C215FDE2-5BBF-4CF6-B2E2-9FDABFB9BC94}" destId="{F6255D3D-FDAA-4F56-808E-4EB04658BD2C}" srcOrd="0" destOrd="0" presId="urn:microsoft.com/office/officeart/2005/8/layout/chevron1"/>
    <dgm:cxn modelId="{0A43A8E2-5234-4BB1-ADC4-F5C5BC6062CE}" type="presParOf" srcId="{C215FDE2-5BBF-4CF6-B2E2-9FDABFB9BC94}" destId="{C9BDF039-C61C-4884-93A6-DDB815D884E5}" srcOrd="1" destOrd="0" presId="urn:microsoft.com/office/officeart/2005/8/layout/chevron1"/>
    <dgm:cxn modelId="{F5EC93A2-D56B-44BA-B2C4-82753C2FCC71}" type="presParOf" srcId="{3D9F5168-2AFB-4F74-9939-770D68CA6BA7}" destId="{B9CC0308-4641-4CA1-843C-6D229B48B5AD}" srcOrd="5" destOrd="0" presId="urn:microsoft.com/office/officeart/2005/8/layout/chevron1"/>
    <dgm:cxn modelId="{52900B9A-B622-496D-8642-56F61F48010D}" type="presParOf" srcId="{3D9F5168-2AFB-4F74-9939-770D68CA6BA7}" destId="{888227C1-2D62-47E6-89AA-F8000C1C7DF3}" srcOrd="6" destOrd="0" presId="urn:microsoft.com/office/officeart/2005/8/layout/chevron1"/>
    <dgm:cxn modelId="{BD603126-6B06-4582-91FD-8EC277C55375}" type="presParOf" srcId="{888227C1-2D62-47E6-89AA-F8000C1C7DF3}" destId="{F2413BE5-DE6C-4E11-A618-AE5733AF76FF}" srcOrd="0" destOrd="0" presId="urn:microsoft.com/office/officeart/2005/8/layout/chevron1"/>
    <dgm:cxn modelId="{877728C3-3B92-446E-89EF-023FE56E4E14}" type="presParOf" srcId="{888227C1-2D62-47E6-89AA-F8000C1C7DF3}" destId="{D8D226AC-2630-4D51-9420-AB980E5C73E2}" srcOrd="1" destOrd="0" presId="urn:microsoft.com/office/officeart/2005/8/layout/chevron1"/>
    <dgm:cxn modelId="{50081424-1086-45AB-A2C8-C0771377DBAC}" type="presParOf" srcId="{3D9F5168-2AFB-4F74-9939-770D68CA6BA7}" destId="{15A4C97F-7938-4101-92F2-83B23460D60A}" srcOrd="7" destOrd="0" presId="urn:microsoft.com/office/officeart/2005/8/layout/chevron1"/>
    <dgm:cxn modelId="{D9F47836-6565-44CD-89AC-6CE631CF7543}" type="presParOf" srcId="{3D9F5168-2AFB-4F74-9939-770D68CA6BA7}" destId="{AA3229A6-41F6-4782-BE3D-00971958A9D8}" srcOrd="8" destOrd="0" presId="urn:microsoft.com/office/officeart/2005/8/layout/chevron1"/>
    <dgm:cxn modelId="{6C865F45-CB0B-42BA-A6D0-13F6280368ED}" type="presParOf" srcId="{AA3229A6-41F6-4782-BE3D-00971958A9D8}" destId="{EEAA8EF2-FD91-421A-BCF1-2643A2C1F6A8}" srcOrd="0" destOrd="0" presId="urn:microsoft.com/office/officeart/2005/8/layout/chevron1"/>
    <dgm:cxn modelId="{4C65E77B-D59C-4429-829C-0350395A47C5}" type="presParOf" srcId="{AA3229A6-41F6-4782-BE3D-00971958A9D8}" destId="{15067BBF-B146-4A44-A7C6-27F7B3E10D0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D06BC-F671-44B3-A16D-E6AD8AFB7EB8}">
      <dsp:nvSpPr>
        <dsp:cNvPr id="0" name=""/>
        <dsp:cNvSpPr/>
      </dsp:nvSpPr>
      <dsp:spPr>
        <a:xfrm>
          <a:off x="4621027" y="0"/>
          <a:ext cx="2174308" cy="5724524"/>
        </a:xfrm>
        <a:prstGeom prst="roundRect">
          <a:avLst>
            <a:gd name="adj" fmla="val 10000"/>
          </a:avLst>
        </a:prstGeom>
        <a:solidFill>
          <a:srgbClr val="44546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u="none" kern="1200" dirty="0" smtClean="0">
              <a:solidFill>
                <a:sysClr val="windowText" lastClr="000000">
                  <a:hueOff val="0"/>
                  <a:satOff val="0"/>
                  <a:lumOff val="0"/>
                  <a:alphaOff val="0"/>
                </a:sysClr>
              </a:solidFill>
              <a:latin typeface="Calibri" panose="020F0502020204030204"/>
              <a:ea typeface="+mn-ea"/>
              <a:cs typeface="+mn-cs"/>
            </a:rPr>
            <a:t>Potential    Outcomes</a:t>
          </a:r>
        </a:p>
        <a:p>
          <a:pPr lvl="0" algn="ctr" defTabSz="889000">
            <a:lnSpc>
              <a:spcPct val="90000"/>
            </a:lnSpc>
            <a:spcBef>
              <a:spcPct val="0"/>
            </a:spcBef>
            <a:spcAft>
              <a:spcPct val="35000"/>
            </a:spcAft>
          </a:pPr>
          <a:endParaRPr lang="en-US" sz="2000" u="none" kern="1200" dirty="0" smtClean="0">
            <a:solidFill>
              <a:sysClr val="windowText" lastClr="000000">
                <a:hueOff val="0"/>
                <a:satOff val="0"/>
                <a:lumOff val="0"/>
                <a:alphaOff val="0"/>
              </a:sysClr>
            </a:solidFill>
            <a:latin typeface="Calibri" panose="020F0502020204030204"/>
            <a:ea typeface="+mn-ea"/>
            <a:cs typeface="+mn-cs"/>
          </a:endParaRPr>
        </a:p>
        <a:p>
          <a:pPr lvl="0" algn="ctr" defTabSz="889000">
            <a:lnSpc>
              <a:spcPct val="90000"/>
            </a:lnSpc>
            <a:spcBef>
              <a:spcPct val="0"/>
            </a:spcBef>
            <a:spcAft>
              <a:spcPct val="35000"/>
            </a:spcAft>
          </a:pPr>
          <a:endParaRPr lang="en-US" sz="2400" kern="1200" dirty="0">
            <a:solidFill>
              <a:sysClr val="windowText" lastClr="000000">
                <a:hueOff val="0"/>
                <a:satOff val="0"/>
                <a:lumOff val="0"/>
                <a:alphaOff val="0"/>
              </a:sysClr>
            </a:solidFill>
            <a:latin typeface="Calibri" panose="020F0502020204030204"/>
            <a:ea typeface="+mn-ea"/>
            <a:cs typeface="+mn-cs"/>
          </a:endParaRPr>
        </a:p>
      </dsp:txBody>
      <dsp:txXfrm>
        <a:off x="4671327" y="50300"/>
        <a:ext cx="2073708" cy="1616757"/>
      </dsp:txXfrm>
    </dsp:sp>
    <dsp:sp modelId="{5457CE16-401B-4C28-9FC2-F54E3311E50C}">
      <dsp:nvSpPr>
        <dsp:cNvPr id="0" name=""/>
        <dsp:cNvSpPr/>
      </dsp:nvSpPr>
      <dsp:spPr>
        <a:xfrm>
          <a:off x="2529157" y="0"/>
          <a:ext cx="1778311" cy="5724524"/>
        </a:xfrm>
        <a:prstGeom prst="roundRect">
          <a:avLst>
            <a:gd name="adj" fmla="val 10000"/>
          </a:avLst>
        </a:prstGeom>
        <a:solidFill>
          <a:srgbClr val="44546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u="none" kern="1200" dirty="0">
              <a:solidFill>
                <a:sysClr val="windowText" lastClr="000000">
                  <a:hueOff val="0"/>
                  <a:satOff val="0"/>
                  <a:lumOff val="0"/>
                  <a:alphaOff val="0"/>
                </a:sysClr>
              </a:solidFill>
              <a:latin typeface="Calibri" panose="020F0502020204030204"/>
              <a:ea typeface="+mn-ea"/>
              <a:cs typeface="+mn-cs"/>
            </a:rPr>
            <a:t>Review &amp; </a:t>
          </a:r>
          <a:r>
            <a:rPr lang="en-US" sz="2000" u="none" kern="1200" dirty="0" smtClean="0">
              <a:solidFill>
                <a:sysClr val="windowText" lastClr="000000">
                  <a:hueOff val="0"/>
                  <a:satOff val="0"/>
                  <a:lumOff val="0"/>
                  <a:alphaOff val="0"/>
                </a:sysClr>
              </a:solidFill>
              <a:latin typeface="Calibri" panose="020F0502020204030204"/>
              <a:ea typeface="+mn-ea"/>
              <a:cs typeface="+mn-cs"/>
            </a:rPr>
            <a:t>Monitoring</a:t>
          </a:r>
        </a:p>
        <a:p>
          <a:pPr lvl="0" algn="ctr" defTabSz="889000">
            <a:lnSpc>
              <a:spcPct val="90000"/>
            </a:lnSpc>
            <a:spcBef>
              <a:spcPct val="0"/>
            </a:spcBef>
            <a:spcAft>
              <a:spcPct val="35000"/>
            </a:spcAft>
          </a:pPr>
          <a:endParaRPr lang="en-US" sz="2000" u="none" kern="1200" dirty="0">
            <a:solidFill>
              <a:sysClr val="windowText" lastClr="000000">
                <a:hueOff val="0"/>
                <a:satOff val="0"/>
                <a:lumOff val="0"/>
                <a:alphaOff val="0"/>
              </a:sysClr>
            </a:solidFill>
            <a:latin typeface="Calibri" panose="020F0502020204030204"/>
            <a:ea typeface="+mn-ea"/>
            <a:cs typeface="+mn-cs"/>
          </a:endParaRPr>
        </a:p>
        <a:p>
          <a:pPr lvl="0" algn="ctr" defTabSz="889000">
            <a:lnSpc>
              <a:spcPct val="90000"/>
            </a:lnSpc>
            <a:spcBef>
              <a:spcPct val="0"/>
            </a:spcBef>
            <a:spcAft>
              <a:spcPct val="35000"/>
            </a:spcAft>
          </a:pPr>
          <a:endParaRPr lang="en-US" sz="2400" kern="1200" dirty="0">
            <a:solidFill>
              <a:sysClr val="windowText" lastClr="000000">
                <a:hueOff val="0"/>
                <a:satOff val="0"/>
                <a:lumOff val="0"/>
                <a:alphaOff val="0"/>
              </a:sysClr>
            </a:solidFill>
            <a:latin typeface="Calibri" panose="020F0502020204030204"/>
            <a:ea typeface="+mn-ea"/>
            <a:cs typeface="+mn-cs"/>
          </a:endParaRPr>
        </a:p>
      </dsp:txBody>
      <dsp:txXfrm>
        <a:off x="2579457" y="50300"/>
        <a:ext cx="1677711" cy="1616757"/>
      </dsp:txXfrm>
    </dsp:sp>
    <dsp:sp modelId="{3C74C47B-52E7-4864-9BBE-E84F2342F9C5}">
      <dsp:nvSpPr>
        <dsp:cNvPr id="0" name=""/>
        <dsp:cNvSpPr/>
      </dsp:nvSpPr>
      <dsp:spPr>
        <a:xfrm>
          <a:off x="453442" y="0"/>
          <a:ext cx="1718812" cy="5724524"/>
        </a:xfrm>
        <a:prstGeom prst="roundRect">
          <a:avLst>
            <a:gd name="adj" fmla="val 10000"/>
          </a:avLst>
        </a:prstGeom>
        <a:solidFill>
          <a:srgbClr val="44546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u="none" kern="1200" dirty="0" smtClean="0">
              <a:solidFill>
                <a:sysClr val="windowText" lastClr="000000">
                  <a:hueOff val="0"/>
                  <a:satOff val="0"/>
                  <a:lumOff val="0"/>
                  <a:alphaOff val="0"/>
                </a:sysClr>
              </a:solidFill>
              <a:latin typeface="Calibri" panose="020F0502020204030204"/>
              <a:ea typeface="+mn-ea"/>
              <a:cs typeface="+mn-cs"/>
            </a:rPr>
            <a:t>Regulatory - </a:t>
          </a:r>
        </a:p>
        <a:p>
          <a:pPr lvl="0" algn="ctr" defTabSz="889000">
            <a:lnSpc>
              <a:spcPct val="90000"/>
            </a:lnSpc>
            <a:spcBef>
              <a:spcPct val="0"/>
            </a:spcBef>
            <a:spcAft>
              <a:spcPct val="35000"/>
            </a:spcAft>
          </a:pPr>
          <a:r>
            <a:rPr lang="en-US" sz="2000" u="none" kern="1200" dirty="0" smtClean="0">
              <a:solidFill>
                <a:sysClr val="windowText" lastClr="000000">
                  <a:hueOff val="0"/>
                  <a:satOff val="0"/>
                  <a:lumOff val="0"/>
                  <a:alphaOff val="0"/>
                </a:sysClr>
              </a:solidFill>
              <a:latin typeface="Calibri" panose="020F0502020204030204"/>
              <a:ea typeface="+mn-ea"/>
              <a:cs typeface="+mn-cs"/>
            </a:rPr>
            <a:t>Standards </a:t>
          </a:r>
          <a:endParaRPr lang="en-US" sz="2000" u="none" kern="1200" dirty="0">
            <a:solidFill>
              <a:sysClr val="windowText" lastClr="000000">
                <a:hueOff val="0"/>
                <a:satOff val="0"/>
                <a:lumOff val="0"/>
                <a:alphaOff val="0"/>
              </a:sysClr>
            </a:solidFill>
            <a:latin typeface="Calibri" panose="020F0502020204030204"/>
            <a:ea typeface="+mn-ea"/>
            <a:cs typeface="+mn-cs"/>
          </a:endParaRPr>
        </a:p>
        <a:p>
          <a:pPr lvl="0" algn="ctr" defTabSz="889000">
            <a:lnSpc>
              <a:spcPct val="90000"/>
            </a:lnSpc>
            <a:spcBef>
              <a:spcPct val="0"/>
            </a:spcBef>
            <a:spcAft>
              <a:spcPct val="35000"/>
            </a:spcAft>
          </a:pPr>
          <a:r>
            <a:rPr lang="en-US" sz="2000" u="none" kern="1200" dirty="0">
              <a:solidFill>
                <a:sysClr val="windowText" lastClr="000000">
                  <a:hueOff val="0"/>
                  <a:satOff val="0"/>
                  <a:lumOff val="0"/>
                  <a:alphaOff val="0"/>
                </a:sysClr>
              </a:solidFill>
              <a:latin typeface="Calibri" panose="020F0502020204030204"/>
              <a:ea typeface="+mn-ea"/>
              <a:cs typeface="+mn-cs"/>
            </a:rPr>
            <a:t>Source</a:t>
          </a:r>
        </a:p>
        <a:p>
          <a:pPr lvl="0" algn="ctr" defTabSz="889000">
            <a:lnSpc>
              <a:spcPct val="90000"/>
            </a:lnSpc>
            <a:spcBef>
              <a:spcPct val="0"/>
            </a:spcBef>
            <a:spcAft>
              <a:spcPct val="35000"/>
            </a:spcAft>
          </a:pPr>
          <a:endParaRPr lang="en-US" sz="2400" kern="1200" dirty="0">
            <a:solidFill>
              <a:sysClr val="windowText" lastClr="000000">
                <a:hueOff val="0"/>
                <a:satOff val="0"/>
                <a:lumOff val="0"/>
                <a:alphaOff val="0"/>
              </a:sysClr>
            </a:solidFill>
            <a:latin typeface="Calibri" panose="020F0502020204030204"/>
            <a:ea typeface="+mn-ea"/>
            <a:cs typeface="+mn-cs"/>
          </a:endParaRPr>
        </a:p>
      </dsp:txBody>
      <dsp:txXfrm>
        <a:off x="503742" y="50300"/>
        <a:ext cx="1618212" cy="1616757"/>
      </dsp:txXfrm>
    </dsp:sp>
    <dsp:sp modelId="{8B8BE60B-933F-4A19-BE3A-7C3262F96063}">
      <dsp:nvSpPr>
        <dsp:cNvPr id="0" name=""/>
        <dsp:cNvSpPr/>
      </dsp:nvSpPr>
      <dsp:spPr>
        <a:xfrm>
          <a:off x="565848" y="2059114"/>
          <a:ext cx="1425930" cy="2467830"/>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ysClr val="window" lastClr="FFFFFF"/>
              </a:solidFill>
              <a:latin typeface="Calibri" panose="020F0502020204030204"/>
              <a:ea typeface="+mn-ea"/>
              <a:cs typeface="+mn-cs"/>
            </a:rPr>
            <a:t>US Dept of State</a:t>
          </a:r>
        </a:p>
        <a:p>
          <a:pPr lvl="0" algn="ctr" defTabSz="889000">
            <a:lnSpc>
              <a:spcPct val="90000"/>
            </a:lnSpc>
            <a:spcBef>
              <a:spcPct val="0"/>
            </a:spcBef>
            <a:spcAft>
              <a:spcPct val="35000"/>
            </a:spcAft>
          </a:pPr>
          <a:r>
            <a:rPr lang="en-US" sz="2000" kern="1200" dirty="0">
              <a:solidFill>
                <a:sysClr val="window" lastClr="FFFFFF"/>
              </a:solidFill>
              <a:latin typeface="Calibri" panose="020F0502020204030204"/>
              <a:ea typeface="+mn-ea"/>
              <a:cs typeface="+mn-cs"/>
            </a:rPr>
            <a:t>J-1 Exchange Visitor Regulations</a:t>
          </a:r>
        </a:p>
        <a:p>
          <a:pPr lvl="0" algn="ctr" defTabSz="889000">
            <a:lnSpc>
              <a:spcPct val="90000"/>
            </a:lnSpc>
            <a:spcBef>
              <a:spcPct val="0"/>
            </a:spcBef>
            <a:spcAft>
              <a:spcPct val="35000"/>
            </a:spcAft>
          </a:pPr>
          <a:endParaRPr lang="en-US" sz="1200" kern="1200" dirty="0">
            <a:solidFill>
              <a:sysClr val="window" lastClr="FFFFFF"/>
            </a:solidFill>
            <a:latin typeface="Calibri" panose="020F0502020204030204"/>
            <a:ea typeface="+mn-ea"/>
            <a:cs typeface="+mn-cs"/>
          </a:endParaRPr>
        </a:p>
        <a:p>
          <a:pPr lvl="0" algn="ctr" defTabSz="889000">
            <a:lnSpc>
              <a:spcPct val="90000"/>
            </a:lnSpc>
            <a:spcBef>
              <a:spcPct val="0"/>
            </a:spcBef>
            <a:spcAft>
              <a:spcPct val="35000"/>
            </a:spcAft>
          </a:pPr>
          <a:r>
            <a:rPr lang="en-US" sz="1200" kern="1200" dirty="0">
              <a:solidFill>
                <a:sysClr val="window" lastClr="FFFFFF"/>
              </a:solidFill>
              <a:latin typeface="Calibri" panose="020F0502020204030204"/>
              <a:ea typeface="+mn-ea"/>
              <a:cs typeface="+mn-cs"/>
            </a:rPr>
            <a:t>Secondary School Category</a:t>
          </a:r>
        </a:p>
      </dsp:txBody>
      <dsp:txXfrm>
        <a:off x="607612" y="2100878"/>
        <a:ext cx="1342402" cy="2384302"/>
      </dsp:txXfrm>
    </dsp:sp>
    <dsp:sp modelId="{E07DD7CB-DF0C-469D-9335-3FFD783843BD}">
      <dsp:nvSpPr>
        <dsp:cNvPr id="0" name=""/>
        <dsp:cNvSpPr/>
      </dsp:nvSpPr>
      <dsp:spPr>
        <a:xfrm rot="17720491">
          <a:off x="1331388" y="2242432"/>
          <a:ext cx="2309111" cy="14282"/>
        </a:xfrm>
        <a:custGeom>
          <a:avLst/>
          <a:gdLst/>
          <a:ahLst/>
          <a:cxnLst/>
          <a:rect l="0" t="0" r="0" b="0"/>
          <a:pathLst>
            <a:path>
              <a:moveTo>
                <a:pt x="0" y="7514"/>
              </a:moveTo>
              <a:lnTo>
                <a:pt x="1939478" y="7514"/>
              </a:lnTo>
            </a:path>
          </a:pathLst>
        </a:custGeom>
        <a:noFill/>
        <a:ln w="12700" cap="flat" cmpd="sng" algn="ctr">
          <a:solidFill>
            <a:srgbClr val="44546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409063" y="2277037"/>
        <a:ext cx="0" cy="0"/>
      </dsp:txXfrm>
    </dsp:sp>
    <dsp:sp modelId="{175FAB3A-EB00-4023-A29C-B6784A2D1A95}">
      <dsp:nvSpPr>
        <dsp:cNvPr id="0" name=""/>
        <dsp:cNvSpPr/>
      </dsp:nvSpPr>
      <dsp:spPr>
        <a:xfrm>
          <a:off x="2980108" y="979009"/>
          <a:ext cx="908432" cy="454216"/>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ysClr val="window" lastClr="FFFFFF"/>
              </a:solidFill>
              <a:latin typeface="Calibri" panose="020F0502020204030204"/>
              <a:ea typeface="+mn-ea"/>
              <a:cs typeface="+mn-cs"/>
            </a:rPr>
            <a:t>Site Visit</a:t>
          </a:r>
        </a:p>
      </dsp:txBody>
      <dsp:txXfrm>
        <a:off x="2993412" y="992313"/>
        <a:ext cx="881824" cy="427608"/>
      </dsp:txXfrm>
    </dsp:sp>
    <dsp:sp modelId="{F2887488-1F71-4681-99A4-859DC9912C27}">
      <dsp:nvSpPr>
        <dsp:cNvPr id="0" name=""/>
        <dsp:cNvSpPr/>
      </dsp:nvSpPr>
      <dsp:spPr>
        <a:xfrm rot="22983">
          <a:off x="3888528" y="1202880"/>
          <a:ext cx="1167925" cy="14282"/>
        </a:xfrm>
        <a:custGeom>
          <a:avLst/>
          <a:gdLst/>
          <a:ahLst/>
          <a:cxnLst/>
          <a:rect l="0" t="0" r="0" b="0"/>
          <a:pathLst>
            <a:path>
              <a:moveTo>
                <a:pt x="0" y="7514"/>
              </a:moveTo>
              <a:lnTo>
                <a:pt x="1440225" y="7514"/>
              </a:lnTo>
            </a:path>
          </a:pathLst>
        </a:custGeom>
        <a:noFill/>
        <a:ln w="12700" cap="flat" cmpd="sng" algn="ctr">
          <a:solidFill>
            <a:srgbClr val="44546A">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443489" y="1180628"/>
        <a:ext cx="0" cy="0"/>
      </dsp:txXfrm>
    </dsp:sp>
    <dsp:sp modelId="{E88A8F41-8D3A-4E89-BB83-C002D3B7D7FE}">
      <dsp:nvSpPr>
        <dsp:cNvPr id="0" name=""/>
        <dsp:cNvSpPr/>
      </dsp:nvSpPr>
      <dsp:spPr>
        <a:xfrm>
          <a:off x="5056440" y="986817"/>
          <a:ext cx="908432" cy="454216"/>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i="0" kern="1200" dirty="0" err="1" smtClean="0">
              <a:solidFill>
                <a:sysClr val="window" lastClr="FFFFFF"/>
              </a:solidFill>
              <a:latin typeface="Calibri" panose="020F0502020204030204"/>
              <a:ea typeface="+mn-ea"/>
              <a:cs typeface="+mn-cs"/>
            </a:rPr>
            <a:t>DoS</a:t>
          </a:r>
          <a:r>
            <a:rPr lang="en-US" sz="1000" i="0" kern="1200" dirty="0" smtClean="0">
              <a:solidFill>
                <a:sysClr val="window" lastClr="FFFFFF"/>
              </a:solidFill>
              <a:latin typeface="Calibri" panose="020F0502020204030204"/>
              <a:ea typeface="+mn-ea"/>
              <a:cs typeface="+mn-cs"/>
            </a:rPr>
            <a:t> Sanctions</a:t>
          </a:r>
        </a:p>
        <a:p>
          <a:pPr lvl="0" algn="ctr" defTabSz="444500">
            <a:lnSpc>
              <a:spcPct val="90000"/>
            </a:lnSpc>
            <a:spcBef>
              <a:spcPct val="0"/>
            </a:spcBef>
            <a:spcAft>
              <a:spcPct val="35000"/>
            </a:spcAft>
          </a:pPr>
          <a:r>
            <a:rPr lang="en-US" sz="1000" i="0" kern="1200" dirty="0" smtClean="0">
              <a:solidFill>
                <a:sysClr val="window" lastClr="FFFFFF"/>
              </a:solidFill>
              <a:latin typeface="Calibri" panose="020F0502020204030204"/>
              <a:ea typeface="+mn-ea"/>
              <a:cs typeface="+mn-cs"/>
            </a:rPr>
            <a:t>CSIET J-1 Listing</a:t>
          </a:r>
          <a:endParaRPr lang="en-US" sz="1000" i="0" kern="1200" dirty="0">
            <a:solidFill>
              <a:sysClr val="window" lastClr="FFFFFF"/>
            </a:solidFill>
            <a:latin typeface="Calibri" panose="020F0502020204030204"/>
            <a:ea typeface="+mn-ea"/>
            <a:cs typeface="+mn-cs"/>
          </a:endParaRPr>
        </a:p>
      </dsp:txBody>
      <dsp:txXfrm>
        <a:off x="5069744" y="1000121"/>
        <a:ext cx="881824" cy="427608"/>
      </dsp:txXfrm>
    </dsp:sp>
    <dsp:sp modelId="{2D40DBED-C630-43C7-8CEC-F7E5CA82E315}">
      <dsp:nvSpPr>
        <dsp:cNvPr id="0" name=""/>
        <dsp:cNvSpPr/>
      </dsp:nvSpPr>
      <dsp:spPr>
        <a:xfrm rot="2297845">
          <a:off x="3731786" y="1650417"/>
          <a:ext cx="1456864" cy="14282"/>
        </a:xfrm>
        <a:custGeom>
          <a:avLst/>
          <a:gdLst/>
          <a:ahLst/>
          <a:cxnLst/>
          <a:rect l="0" t="0" r="0" b="0"/>
          <a:pathLst>
            <a:path>
              <a:moveTo>
                <a:pt x="0" y="7514"/>
              </a:moveTo>
              <a:lnTo>
                <a:pt x="1334004" y="7514"/>
              </a:lnTo>
            </a:path>
          </a:pathLst>
        </a:custGeom>
        <a:noFill/>
        <a:ln w="12700" cap="flat" cmpd="sng" algn="ctr">
          <a:solidFill>
            <a:srgbClr val="44546A">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454206" y="1606403"/>
        <a:ext cx="0" cy="0"/>
      </dsp:txXfrm>
    </dsp:sp>
    <dsp:sp modelId="{EB926C23-A5EF-434A-8269-E9D9461E66EF}">
      <dsp:nvSpPr>
        <dsp:cNvPr id="0" name=""/>
        <dsp:cNvSpPr/>
      </dsp:nvSpPr>
      <dsp:spPr>
        <a:xfrm>
          <a:off x="5031894" y="1593368"/>
          <a:ext cx="1258788" cy="1031261"/>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solidFill>
                <a:sysClr val="window" lastClr="FFFFFF"/>
              </a:solidFill>
              <a:latin typeface="Calibri" panose="020F0502020204030204"/>
              <a:ea typeface="+mn-ea"/>
              <a:cs typeface="+mn-cs"/>
            </a:rPr>
            <a:t>J-1 Sponsor Eligibility </a:t>
          </a:r>
          <a:endParaRPr lang="en-US" sz="1000" kern="1200" dirty="0" smtClean="0">
            <a:solidFill>
              <a:sysClr val="window" lastClr="FFFFFF"/>
            </a:solidFill>
            <a:latin typeface="Calibri" panose="020F0502020204030204"/>
            <a:ea typeface="+mn-ea"/>
            <a:cs typeface="+mn-cs"/>
          </a:endParaRPr>
        </a:p>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DS2019 Total</a:t>
          </a:r>
        </a:p>
        <a:p>
          <a:pPr lvl="0" algn="ctr" defTabSz="444500">
            <a:lnSpc>
              <a:spcPct val="90000"/>
            </a:lnSpc>
            <a:spcBef>
              <a:spcPct val="0"/>
            </a:spcBef>
            <a:spcAft>
              <a:spcPct val="35000"/>
            </a:spcAft>
          </a:pPr>
          <a:r>
            <a:rPr lang="en-US" sz="1000" kern="1200" dirty="0" smtClean="0">
              <a:solidFill>
                <a:sysClr val="window" lastClr="FFFFFF"/>
              </a:solidFill>
              <a:latin typeface="Calibri" panose="020F0502020204030204"/>
              <a:ea typeface="+mn-ea"/>
              <a:cs typeface="+mn-cs"/>
            </a:rPr>
            <a:t>YFU Standing &amp;  Partner Commitments</a:t>
          </a:r>
          <a:endParaRPr lang="en-US" sz="1000" kern="1200" dirty="0">
            <a:solidFill>
              <a:sysClr val="window" lastClr="FFFFFF"/>
            </a:solidFill>
            <a:latin typeface="Calibri" panose="020F0502020204030204"/>
            <a:ea typeface="+mn-ea"/>
            <a:cs typeface="+mn-cs"/>
          </a:endParaRPr>
        </a:p>
      </dsp:txBody>
      <dsp:txXfrm>
        <a:off x="5062099" y="1623573"/>
        <a:ext cx="1198378" cy="970851"/>
      </dsp:txXfrm>
    </dsp:sp>
    <dsp:sp modelId="{B09F8E3F-6D5C-453B-9A21-45072B77B437}">
      <dsp:nvSpPr>
        <dsp:cNvPr id="0" name=""/>
        <dsp:cNvSpPr/>
      </dsp:nvSpPr>
      <dsp:spPr>
        <a:xfrm rot="716158">
          <a:off x="1980705" y="3391820"/>
          <a:ext cx="1024394" cy="14282"/>
        </a:xfrm>
        <a:custGeom>
          <a:avLst/>
          <a:gdLst/>
          <a:ahLst/>
          <a:cxnLst/>
          <a:rect l="0" t="0" r="0" b="0"/>
          <a:pathLst>
            <a:path>
              <a:moveTo>
                <a:pt x="0" y="7514"/>
              </a:moveTo>
              <a:lnTo>
                <a:pt x="1118718" y="7514"/>
              </a:lnTo>
            </a:path>
          </a:pathLst>
        </a:custGeom>
        <a:noFill/>
        <a:ln w="12700" cap="flat" cmpd="sng" algn="ctr">
          <a:solidFill>
            <a:srgbClr val="44546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473142" y="3368608"/>
        <a:ext cx="0" cy="0"/>
      </dsp:txXfrm>
    </dsp:sp>
    <dsp:sp modelId="{5031A45F-7963-4A21-95BB-8C238A423DBC}">
      <dsp:nvSpPr>
        <dsp:cNvPr id="0" name=""/>
        <dsp:cNvSpPr/>
      </dsp:nvSpPr>
      <dsp:spPr>
        <a:xfrm>
          <a:off x="2994025" y="3146881"/>
          <a:ext cx="1107097" cy="716022"/>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SEVIS Management</a:t>
          </a:r>
        </a:p>
      </dsp:txBody>
      <dsp:txXfrm>
        <a:off x="3014997" y="3167853"/>
        <a:ext cx="1065153" cy="674078"/>
      </dsp:txXfrm>
    </dsp:sp>
    <dsp:sp modelId="{3FF76A22-E5B2-45D0-BEF5-D0A5DF5F8CAF}">
      <dsp:nvSpPr>
        <dsp:cNvPr id="0" name=""/>
        <dsp:cNvSpPr/>
      </dsp:nvSpPr>
      <dsp:spPr>
        <a:xfrm rot="509725">
          <a:off x="4094555" y="3586181"/>
          <a:ext cx="1197168" cy="14282"/>
        </a:xfrm>
        <a:custGeom>
          <a:avLst/>
          <a:gdLst/>
          <a:ahLst/>
          <a:cxnLst/>
          <a:rect l="0" t="0" r="0" b="0"/>
          <a:pathLst>
            <a:path>
              <a:moveTo>
                <a:pt x="0" y="7514"/>
              </a:moveTo>
              <a:lnTo>
                <a:pt x="1410617" y="7514"/>
              </a:lnTo>
            </a:path>
          </a:pathLst>
        </a:custGeom>
        <a:noFill/>
        <a:ln w="12700" cap="flat" cmpd="sng" algn="ctr">
          <a:solidFill>
            <a:srgbClr val="44546A">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667961" y="3559299"/>
        <a:ext cx="0" cy="0"/>
      </dsp:txXfrm>
    </dsp:sp>
    <dsp:sp modelId="{DEC78C59-F5A2-467D-A332-691D55DEBCF0}">
      <dsp:nvSpPr>
        <dsp:cNvPr id="0" name=""/>
        <dsp:cNvSpPr/>
      </dsp:nvSpPr>
      <dsp:spPr>
        <a:xfrm>
          <a:off x="5285156" y="3454643"/>
          <a:ext cx="908432" cy="454216"/>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solidFill>
                <a:sysClr val="window" lastClr="FFFFFF"/>
              </a:solidFill>
              <a:latin typeface="Calibri" panose="020F0502020204030204"/>
              <a:ea typeface="+mn-ea"/>
              <a:cs typeface="+mn-cs"/>
            </a:rPr>
            <a:t>J-1 Sponsor </a:t>
          </a:r>
          <a:r>
            <a:rPr lang="en-US" sz="800" kern="1200" dirty="0" smtClean="0">
              <a:solidFill>
                <a:sysClr val="window" lastClr="FFFFFF"/>
              </a:solidFill>
              <a:latin typeface="Calibri" panose="020F0502020204030204"/>
              <a:ea typeface="+mn-ea"/>
              <a:cs typeface="+mn-cs"/>
            </a:rPr>
            <a:t>Eligibility</a:t>
          </a:r>
        </a:p>
        <a:p>
          <a:pPr lvl="0" algn="ctr" defTabSz="355600">
            <a:lnSpc>
              <a:spcPct val="90000"/>
            </a:lnSpc>
            <a:spcBef>
              <a:spcPct val="0"/>
            </a:spcBef>
            <a:spcAft>
              <a:spcPct val="35000"/>
            </a:spcAft>
          </a:pPr>
          <a:r>
            <a:rPr lang="en-US" sz="800" kern="1200" dirty="0" smtClean="0">
              <a:solidFill>
                <a:sysClr val="window" lastClr="FFFFFF"/>
              </a:solidFill>
              <a:latin typeface="Calibri" panose="020F0502020204030204"/>
              <a:ea typeface="+mn-ea"/>
              <a:cs typeface="+mn-cs"/>
            </a:rPr>
            <a:t>DS2019 Total  </a:t>
          </a:r>
          <a:endParaRPr lang="en-US" sz="800" kern="1200" dirty="0">
            <a:solidFill>
              <a:sysClr val="window" lastClr="FFFFFF"/>
            </a:solidFill>
            <a:latin typeface="Calibri" panose="020F0502020204030204"/>
            <a:ea typeface="+mn-ea"/>
            <a:cs typeface="+mn-cs"/>
          </a:endParaRPr>
        </a:p>
      </dsp:txBody>
      <dsp:txXfrm>
        <a:off x="5298460" y="3467947"/>
        <a:ext cx="881824" cy="427608"/>
      </dsp:txXfrm>
    </dsp:sp>
    <dsp:sp modelId="{F620613A-63F4-4574-9505-71B8E95E07DC}">
      <dsp:nvSpPr>
        <dsp:cNvPr id="0" name=""/>
        <dsp:cNvSpPr/>
      </dsp:nvSpPr>
      <dsp:spPr>
        <a:xfrm rot="3007945">
          <a:off x="1712610" y="3882765"/>
          <a:ext cx="1555323" cy="14282"/>
        </a:xfrm>
        <a:custGeom>
          <a:avLst/>
          <a:gdLst/>
          <a:ahLst/>
          <a:cxnLst/>
          <a:rect l="0" t="0" r="0" b="0"/>
          <a:pathLst>
            <a:path>
              <a:moveTo>
                <a:pt x="0" y="7514"/>
              </a:moveTo>
              <a:lnTo>
                <a:pt x="1531029" y="7514"/>
              </a:lnTo>
            </a:path>
          </a:pathLst>
        </a:custGeom>
        <a:noFill/>
        <a:ln w="12700" cap="flat" cmpd="sng" algn="ctr">
          <a:solidFill>
            <a:srgbClr val="44546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495191" y="3835138"/>
        <a:ext cx="0" cy="0"/>
      </dsp:txXfrm>
    </dsp:sp>
    <dsp:sp modelId="{FADA6CA6-05BA-4AA3-847A-A6186F40493E}">
      <dsp:nvSpPr>
        <dsp:cNvPr id="0" name=""/>
        <dsp:cNvSpPr/>
      </dsp:nvSpPr>
      <dsp:spPr>
        <a:xfrm>
          <a:off x="2988766" y="4259675"/>
          <a:ext cx="908432" cy="454216"/>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Management Review -DoS</a:t>
          </a:r>
        </a:p>
      </dsp:txBody>
      <dsp:txXfrm>
        <a:off x="3002070" y="4272979"/>
        <a:ext cx="881824" cy="427608"/>
      </dsp:txXfrm>
    </dsp:sp>
    <dsp:sp modelId="{38A65A72-34B1-4DA8-90D7-317ADCB0A973}">
      <dsp:nvSpPr>
        <dsp:cNvPr id="0" name=""/>
        <dsp:cNvSpPr/>
      </dsp:nvSpPr>
      <dsp:spPr>
        <a:xfrm rot="700629">
          <a:off x="3888517" y="4564540"/>
          <a:ext cx="838922" cy="14282"/>
        </a:xfrm>
        <a:custGeom>
          <a:avLst/>
          <a:gdLst/>
          <a:ahLst/>
          <a:cxnLst/>
          <a:rect l="0" t="0" r="0" b="0"/>
          <a:pathLst>
            <a:path>
              <a:moveTo>
                <a:pt x="0" y="7514"/>
              </a:moveTo>
              <a:lnTo>
                <a:pt x="1298437" y="7514"/>
              </a:lnTo>
            </a:path>
          </a:pathLst>
        </a:custGeom>
        <a:noFill/>
        <a:ln w="12700" cap="flat" cmpd="sng" algn="ctr">
          <a:solidFill>
            <a:srgbClr val="44546A">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291684" y="4546897"/>
        <a:ext cx="0" cy="0"/>
      </dsp:txXfrm>
    </dsp:sp>
    <dsp:sp modelId="{36EA2D72-085E-4709-A652-CF4D3D1F5890}">
      <dsp:nvSpPr>
        <dsp:cNvPr id="0" name=""/>
        <dsp:cNvSpPr/>
      </dsp:nvSpPr>
      <dsp:spPr>
        <a:xfrm>
          <a:off x="4718758" y="4429470"/>
          <a:ext cx="908432" cy="454216"/>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err="1" smtClean="0">
              <a:solidFill>
                <a:sysClr val="window" lastClr="FFFFFF"/>
              </a:solidFill>
              <a:latin typeface="Calibri" panose="020F0502020204030204"/>
              <a:ea typeface="+mn-ea"/>
              <a:cs typeface="+mn-cs"/>
            </a:rPr>
            <a:t>DoS</a:t>
          </a:r>
          <a:r>
            <a:rPr lang="en-US" sz="800" kern="1200" dirty="0" smtClean="0">
              <a:solidFill>
                <a:sysClr val="window" lastClr="FFFFFF"/>
              </a:solidFill>
              <a:latin typeface="Calibri" panose="020F0502020204030204"/>
              <a:ea typeface="+mn-ea"/>
              <a:cs typeface="+mn-cs"/>
            </a:rPr>
            <a:t> - TBD</a:t>
          </a:r>
        </a:p>
        <a:p>
          <a:pPr lvl="0" algn="ctr" defTabSz="355600">
            <a:lnSpc>
              <a:spcPct val="90000"/>
            </a:lnSpc>
            <a:spcBef>
              <a:spcPct val="0"/>
            </a:spcBef>
            <a:spcAft>
              <a:spcPct val="35000"/>
            </a:spcAft>
          </a:pPr>
          <a:r>
            <a:rPr lang="en-US" sz="800" kern="1200" dirty="0" smtClean="0">
              <a:solidFill>
                <a:sysClr val="window" lastClr="FFFFFF"/>
              </a:solidFill>
              <a:latin typeface="Calibri" panose="020F0502020204030204"/>
              <a:ea typeface="+mn-ea"/>
              <a:cs typeface="+mn-cs"/>
            </a:rPr>
            <a:t>CSIET J-1 Listing</a:t>
          </a:r>
          <a:endParaRPr lang="en-US" sz="800" kern="1200" dirty="0">
            <a:solidFill>
              <a:sysClr val="window" lastClr="FFFFFF"/>
            </a:solidFill>
            <a:latin typeface="Calibri" panose="020F0502020204030204"/>
            <a:ea typeface="+mn-ea"/>
            <a:cs typeface="+mn-cs"/>
          </a:endParaRPr>
        </a:p>
      </dsp:txBody>
      <dsp:txXfrm>
        <a:off x="4732062" y="4442774"/>
        <a:ext cx="881824" cy="427608"/>
      </dsp:txXfrm>
    </dsp:sp>
    <dsp:sp modelId="{33D2D533-8FF3-4ABF-BAED-2268EE40D0F3}">
      <dsp:nvSpPr>
        <dsp:cNvPr id="0" name=""/>
        <dsp:cNvSpPr/>
      </dsp:nvSpPr>
      <dsp:spPr>
        <a:xfrm rot="3829350">
          <a:off x="1364317" y="4293506"/>
          <a:ext cx="2245560" cy="14282"/>
        </a:xfrm>
        <a:custGeom>
          <a:avLst/>
          <a:gdLst/>
          <a:ahLst/>
          <a:cxnLst/>
          <a:rect l="0" t="0" r="0" b="0"/>
          <a:pathLst>
            <a:path>
              <a:moveTo>
                <a:pt x="0" y="7514"/>
              </a:moveTo>
              <a:lnTo>
                <a:pt x="2166018" y="7514"/>
              </a:lnTo>
            </a:path>
          </a:pathLst>
        </a:custGeom>
        <a:noFill/>
        <a:ln w="12700" cap="flat" cmpd="sng" algn="ctr">
          <a:solidFill>
            <a:srgbClr val="44546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512712" y="4225500"/>
        <a:ext cx="0" cy="0"/>
      </dsp:txXfrm>
    </dsp:sp>
    <dsp:sp modelId="{8E3C9B4C-4304-42C3-9FB2-99EFDD8D7E4A}">
      <dsp:nvSpPr>
        <dsp:cNvPr id="0" name=""/>
        <dsp:cNvSpPr/>
      </dsp:nvSpPr>
      <dsp:spPr>
        <a:xfrm>
          <a:off x="2982416" y="5081157"/>
          <a:ext cx="908432" cy="454216"/>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US" sz="1400" kern="1200" dirty="0">
              <a:solidFill>
                <a:sysClr val="window" lastClr="FFFFFF"/>
              </a:solidFill>
              <a:latin typeface="Calibri" panose="020F0502020204030204"/>
              <a:ea typeface="+mn-ea"/>
              <a:cs typeface="+mn-cs"/>
            </a:rPr>
            <a:t>Category Review -DoS</a:t>
          </a:r>
        </a:p>
      </dsp:txBody>
      <dsp:txXfrm>
        <a:off x="2995720" y="5094461"/>
        <a:ext cx="881824" cy="427608"/>
      </dsp:txXfrm>
    </dsp:sp>
    <dsp:sp modelId="{A5B9F966-99A3-4AEE-8D38-298D331EBF22}">
      <dsp:nvSpPr>
        <dsp:cNvPr id="0" name=""/>
        <dsp:cNvSpPr/>
      </dsp:nvSpPr>
      <dsp:spPr>
        <a:xfrm rot="475654">
          <a:off x="3885337" y="5380665"/>
          <a:ext cx="1153413" cy="14282"/>
        </a:xfrm>
        <a:custGeom>
          <a:avLst/>
          <a:gdLst/>
          <a:ahLst/>
          <a:cxnLst/>
          <a:rect l="0" t="0" r="0" b="0"/>
          <a:pathLst>
            <a:path>
              <a:moveTo>
                <a:pt x="0" y="7514"/>
              </a:moveTo>
              <a:lnTo>
                <a:pt x="1281533" y="7514"/>
              </a:lnTo>
            </a:path>
          </a:pathLst>
        </a:custGeom>
        <a:noFill/>
        <a:ln w="12700" cap="flat" cmpd="sng" algn="ctr">
          <a:solidFill>
            <a:srgbClr val="44546A">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437461" y="5355269"/>
        <a:ext cx="0" cy="0"/>
      </dsp:txXfrm>
    </dsp:sp>
    <dsp:sp modelId="{9073D231-D073-47BB-AEF2-29DA81E99A3D}">
      <dsp:nvSpPr>
        <dsp:cNvPr id="0" name=""/>
        <dsp:cNvSpPr/>
      </dsp:nvSpPr>
      <dsp:spPr>
        <a:xfrm>
          <a:off x="5033239" y="5240238"/>
          <a:ext cx="908432" cy="454216"/>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err="1" smtClean="0">
              <a:solidFill>
                <a:sysClr val="window" lastClr="FFFFFF"/>
              </a:solidFill>
              <a:latin typeface="Calibri" panose="020F0502020204030204"/>
              <a:ea typeface="+mn-ea"/>
              <a:cs typeface="+mn-cs"/>
            </a:rPr>
            <a:t>DoS</a:t>
          </a:r>
          <a:r>
            <a:rPr lang="en-US" sz="800" kern="1200" dirty="0" smtClean="0">
              <a:solidFill>
                <a:sysClr val="window" lastClr="FFFFFF"/>
              </a:solidFill>
              <a:latin typeface="Calibri" panose="020F0502020204030204"/>
              <a:ea typeface="+mn-ea"/>
              <a:cs typeface="+mn-cs"/>
            </a:rPr>
            <a:t> –TBD</a:t>
          </a:r>
        </a:p>
        <a:p>
          <a:pPr lvl="0" algn="ctr" defTabSz="355600">
            <a:lnSpc>
              <a:spcPct val="90000"/>
            </a:lnSpc>
            <a:spcBef>
              <a:spcPct val="0"/>
            </a:spcBef>
            <a:spcAft>
              <a:spcPct val="35000"/>
            </a:spcAft>
          </a:pPr>
          <a:r>
            <a:rPr lang="en-US" sz="800" kern="1200" dirty="0" smtClean="0">
              <a:solidFill>
                <a:sysClr val="window" lastClr="FFFFFF"/>
              </a:solidFill>
              <a:latin typeface="Calibri" panose="020F0502020204030204"/>
              <a:ea typeface="+mn-ea"/>
              <a:cs typeface="+mn-cs"/>
            </a:rPr>
            <a:t>Establish Best Practices</a:t>
          </a:r>
          <a:endParaRPr lang="en-US" sz="800" kern="1200" dirty="0">
            <a:solidFill>
              <a:sysClr val="window" lastClr="FFFFFF"/>
            </a:solidFill>
            <a:latin typeface="Calibri" panose="020F0502020204030204"/>
            <a:ea typeface="+mn-ea"/>
            <a:cs typeface="+mn-cs"/>
          </a:endParaRPr>
        </a:p>
      </dsp:txBody>
      <dsp:txXfrm>
        <a:off x="5046543" y="5253542"/>
        <a:ext cx="881824" cy="427608"/>
      </dsp:txXfrm>
    </dsp:sp>
    <dsp:sp modelId="{41DF85FC-F004-4A8A-B279-40FEFE79B681}">
      <dsp:nvSpPr>
        <dsp:cNvPr id="0" name=""/>
        <dsp:cNvSpPr/>
      </dsp:nvSpPr>
      <dsp:spPr>
        <a:xfrm rot="19359826">
          <a:off x="1860554" y="2897490"/>
          <a:ext cx="1280802" cy="14282"/>
        </a:xfrm>
        <a:custGeom>
          <a:avLst/>
          <a:gdLst/>
          <a:ahLst/>
          <a:cxnLst/>
          <a:rect l="0" t="0" r="0" b="0"/>
          <a:pathLst>
            <a:path>
              <a:moveTo>
                <a:pt x="0" y="7514"/>
              </a:moveTo>
              <a:lnTo>
                <a:pt x="1311073" y="7514"/>
              </a:lnTo>
            </a:path>
          </a:pathLst>
        </a:custGeom>
        <a:noFill/>
        <a:ln w="12700" cap="flat" cmpd="sng" algn="ctr">
          <a:solidFill>
            <a:srgbClr val="44546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456076" y="2898592"/>
        <a:ext cx="0" cy="0"/>
      </dsp:txXfrm>
    </dsp:sp>
    <dsp:sp modelId="{02482BE2-16C0-4836-8A41-019DF0B506D8}">
      <dsp:nvSpPr>
        <dsp:cNvPr id="0" name=""/>
        <dsp:cNvSpPr/>
      </dsp:nvSpPr>
      <dsp:spPr>
        <a:xfrm>
          <a:off x="3010132" y="2289126"/>
          <a:ext cx="908432" cy="454216"/>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panose="020F0502020204030204"/>
              <a:ea typeface="+mn-ea"/>
              <a:cs typeface="+mn-cs"/>
            </a:rPr>
            <a:t>Incident Report</a:t>
          </a:r>
        </a:p>
      </dsp:txBody>
      <dsp:txXfrm>
        <a:off x="3023436" y="2302430"/>
        <a:ext cx="881824" cy="427608"/>
      </dsp:txXfrm>
    </dsp:sp>
    <dsp:sp modelId="{A4F9E50D-26A2-4F67-9F7A-7A5E8A44D206}">
      <dsp:nvSpPr>
        <dsp:cNvPr id="0" name=""/>
        <dsp:cNvSpPr/>
      </dsp:nvSpPr>
      <dsp:spPr>
        <a:xfrm rot="1741837">
          <a:off x="3833112" y="2839151"/>
          <a:ext cx="1360289" cy="14282"/>
        </a:xfrm>
        <a:custGeom>
          <a:avLst/>
          <a:gdLst/>
          <a:ahLst/>
          <a:cxnLst/>
          <a:rect l="0" t="0" r="0" b="0"/>
          <a:pathLst>
            <a:path>
              <a:moveTo>
                <a:pt x="0" y="7514"/>
              </a:moveTo>
              <a:lnTo>
                <a:pt x="1532733" y="7514"/>
              </a:lnTo>
            </a:path>
          </a:pathLst>
        </a:custGeom>
        <a:noFill/>
        <a:ln w="12700" cap="flat" cmpd="sng" algn="ctr">
          <a:solidFill>
            <a:srgbClr val="44546A">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500024" y="2800055"/>
        <a:ext cx="0" cy="0"/>
      </dsp:txXfrm>
    </dsp:sp>
    <dsp:sp modelId="{1A48856F-A9A4-4CFE-B74D-B708CF1D5A97}">
      <dsp:nvSpPr>
        <dsp:cNvPr id="0" name=""/>
        <dsp:cNvSpPr/>
      </dsp:nvSpPr>
      <dsp:spPr>
        <a:xfrm>
          <a:off x="5107948" y="2949243"/>
          <a:ext cx="908432" cy="454216"/>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i="0" kern="1200" dirty="0">
              <a:solidFill>
                <a:sysClr val="window" lastClr="FFFFFF"/>
              </a:solidFill>
              <a:latin typeface="Calibri" panose="020F0502020204030204"/>
              <a:ea typeface="+mn-ea"/>
              <a:cs typeface="+mn-cs"/>
            </a:rPr>
            <a:t>Added </a:t>
          </a:r>
          <a:r>
            <a:rPr lang="en-US" sz="800" i="0" kern="1200" dirty="0" err="1">
              <a:solidFill>
                <a:sysClr val="window" lastClr="FFFFFF"/>
              </a:solidFill>
              <a:latin typeface="Calibri" panose="020F0502020204030204"/>
              <a:ea typeface="+mn-ea"/>
              <a:cs typeface="+mn-cs"/>
            </a:rPr>
            <a:t>DoS</a:t>
          </a:r>
          <a:r>
            <a:rPr lang="en-US" sz="800" i="0" kern="1200" dirty="0">
              <a:solidFill>
                <a:sysClr val="window" lastClr="FFFFFF"/>
              </a:solidFill>
              <a:latin typeface="Calibri" panose="020F0502020204030204"/>
              <a:ea typeface="+mn-ea"/>
              <a:cs typeface="+mn-cs"/>
            </a:rPr>
            <a:t> </a:t>
          </a:r>
          <a:r>
            <a:rPr lang="en-US" sz="800" i="0" kern="1200" dirty="0" smtClean="0">
              <a:solidFill>
                <a:sysClr val="window" lastClr="FFFFFF"/>
              </a:solidFill>
              <a:latin typeface="Calibri" panose="020F0502020204030204"/>
              <a:ea typeface="+mn-ea"/>
              <a:cs typeface="+mn-cs"/>
            </a:rPr>
            <a:t>Scrutiny</a:t>
          </a:r>
        </a:p>
        <a:p>
          <a:pPr lvl="0" algn="ctr" defTabSz="355600">
            <a:lnSpc>
              <a:spcPct val="90000"/>
            </a:lnSpc>
            <a:spcBef>
              <a:spcPct val="0"/>
            </a:spcBef>
            <a:spcAft>
              <a:spcPct val="35000"/>
            </a:spcAft>
          </a:pPr>
          <a:r>
            <a:rPr lang="en-US" sz="800" i="0" kern="1200" dirty="0" smtClean="0">
              <a:solidFill>
                <a:sysClr val="window" lastClr="FFFFFF"/>
              </a:solidFill>
              <a:latin typeface="Calibri" panose="020F0502020204030204"/>
              <a:ea typeface="+mn-ea"/>
              <a:cs typeface="+mn-cs"/>
            </a:rPr>
            <a:t>YFU Support Work </a:t>
          </a:r>
          <a:endParaRPr lang="en-US" sz="800" i="0" kern="1200" dirty="0">
            <a:solidFill>
              <a:sysClr val="window" lastClr="FFFFFF"/>
            </a:solidFill>
            <a:latin typeface="Calibri" panose="020F0502020204030204"/>
            <a:ea typeface="+mn-ea"/>
            <a:cs typeface="+mn-cs"/>
          </a:endParaRPr>
        </a:p>
      </dsp:txBody>
      <dsp:txXfrm>
        <a:off x="5121252" y="2962547"/>
        <a:ext cx="881824" cy="427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1EFB5-0EDA-4782-A362-37FBE0B9ACF4}">
      <dsp:nvSpPr>
        <dsp:cNvPr id="0" name=""/>
        <dsp:cNvSpPr/>
      </dsp:nvSpPr>
      <dsp:spPr>
        <a:xfrm>
          <a:off x="4990745" y="0"/>
          <a:ext cx="2116996" cy="5328919"/>
        </a:xfrm>
        <a:prstGeom prst="roundRect">
          <a:avLst>
            <a:gd name="adj" fmla="val 1000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u="sng" kern="1200" dirty="0">
              <a:solidFill>
                <a:sysClr val="windowText" lastClr="000000">
                  <a:hueOff val="0"/>
                  <a:satOff val="0"/>
                  <a:lumOff val="0"/>
                  <a:alphaOff val="0"/>
                </a:sysClr>
              </a:solidFill>
              <a:latin typeface="Calibri" panose="020F0502020204030204"/>
              <a:ea typeface="+mn-ea"/>
              <a:cs typeface="+mn-cs"/>
            </a:rPr>
            <a:t>Outcomes</a:t>
          </a:r>
        </a:p>
      </dsp:txBody>
      <dsp:txXfrm>
        <a:off x="5037569" y="46824"/>
        <a:ext cx="2023348" cy="1505028"/>
      </dsp:txXfrm>
    </dsp:sp>
    <dsp:sp modelId="{C020C4DF-3D11-49C4-9F88-9F0126E9285A}">
      <dsp:nvSpPr>
        <dsp:cNvPr id="0" name=""/>
        <dsp:cNvSpPr/>
      </dsp:nvSpPr>
      <dsp:spPr>
        <a:xfrm>
          <a:off x="2497501" y="0"/>
          <a:ext cx="2116996" cy="5328919"/>
        </a:xfrm>
        <a:prstGeom prst="roundRect">
          <a:avLst>
            <a:gd name="adj" fmla="val 1000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u="sng" kern="1200" dirty="0">
              <a:solidFill>
                <a:sysClr val="windowText" lastClr="000000">
                  <a:hueOff val="0"/>
                  <a:satOff val="0"/>
                  <a:lumOff val="0"/>
                  <a:alphaOff val="0"/>
                </a:sysClr>
              </a:solidFill>
              <a:latin typeface="Calibri" panose="020F0502020204030204"/>
              <a:ea typeface="+mn-ea"/>
              <a:cs typeface="+mn-cs"/>
            </a:rPr>
            <a:t>Review &amp; Monitoring</a:t>
          </a:r>
        </a:p>
      </dsp:txBody>
      <dsp:txXfrm>
        <a:off x="2544325" y="46824"/>
        <a:ext cx="2023348" cy="1505028"/>
      </dsp:txXfrm>
    </dsp:sp>
    <dsp:sp modelId="{66E9BAFF-4D68-4AA9-B939-D9CC9C011B0F}">
      <dsp:nvSpPr>
        <dsp:cNvPr id="0" name=""/>
        <dsp:cNvSpPr/>
      </dsp:nvSpPr>
      <dsp:spPr>
        <a:xfrm>
          <a:off x="27672" y="0"/>
          <a:ext cx="2116996" cy="5328919"/>
        </a:xfrm>
        <a:prstGeom prst="roundRect">
          <a:avLst>
            <a:gd name="adj" fmla="val 10000"/>
          </a:avLst>
        </a:prstGeom>
        <a:solidFill>
          <a:srgbClr val="70AD4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u="sng" kern="1200" dirty="0">
              <a:solidFill>
                <a:sysClr val="windowText" lastClr="000000">
                  <a:hueOff val="0"/>
                  <a:satOff val="0"/>
                  <a:lumOff val="0"/>
                  <a:alphaOff val="0"/>
                </a:sysClr>
              </a:solidFill>
              <a:latin typeface="Calibri" panose="020F0502020204030204"/>
              <a:ea typeface="+mn-ea"/>
              <a:cs typeface="+mn-cs"/>
            </a:rPr>
            <a:t>Regulatory/ Standards Source</a:t>
          </a:r>
        </a:p>
      </dsp:txBody>
      <dsp:txXfrm>
        <a:off x="74496" y="46824"/>
        <a:ext cx="2023348" cy="1505028"/>
      </dsp:txXfrm>
    </dsp:sp>
    <dsp:sp modelId="{3152C71F-94B2-4423-974D-093A2E1F4472}">
      <dsp:nvSpPr>
        <dsp:cNvPr id="0" name=""/>
        <dsp:cNvSpPr/>
      </dsp:nvSpPr>
      <dsp:spPr>
        <a:xfrm>
          <a:off x="173409" y="1232835"/>
          <a:ext cx="1764163" cy="2575908"/>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ysClr val="windowText" lastClr="000000"/>
              </a:solidFill>
              <a:latin typeface="Calibri" panose="020F0502020204030204"/>
              <a:ea typeface="+mn-ea"/>
              <a:cs typeface="+mn-cs"/>
            </a:rPr>
            <a:t>Council on Standards for International Educational Travel </a:t>
          </a:r>
        </a:p>
        <a:p>
          <a:pPr lvl="0" algn="ctr" defTabSz="889000">
            <a:lnSpc>
              <a:spcPct val="90000"/>
            </a:lnSpc>
            <a:spcBef>
              <a:spcPct val="0"/>
            </a:spcBef>
            <a:spcAft>
              <a:spcPct val="35000"/>
            </a:spcAft>
          </a:pPr>
          <a:r>
            <a:rPr lang="en-US" sz="2000" kern="1200" dirty="0">
              <a:solidFill>
                <a:sysClr val="windowText" lastClr="000000"/>
              </a:solidFill>
              <a:latin typeface="Calibri" panose="020F0502020204030204"/>
              <a:ea typeface="+mn-ea"/>
              <a:cs typeface="+mn-cs"/>
            </a:rPr>
            <a:t>CSIET Standards</a:t>
          </a:r>
        </a:p>
      </dsp:txBody>
      <dsp:txXfrm>
        <a:off x="225080" y="1284506"/>
        <a:ext cx="1660821" cy="2472566"/>
      </dsp:txXfrm>
    </dsp:sp>
    <dsp:sp modelId="{D386C68D-00DB-42AA-BB56-2484A4BFD191}">
      <dsp:nvSpPr>
        <dsp:cNvPr id="0" name=""/>
        <dsp:cNvSpPr/>
      </dsp:nvSpPr>
      <dsp:spPr>
        <a:xfrm rot="18712101">
          <a:off x="1773443" y="2138386"/>
          <a:ext cx="987017" cy="29794"/>
        </a:xfrm>
        <a:custGeom>
          <a:avLst/>
          <a:gdLst/>
          <a:ahLst/>
          <a:cxnLst/>
          <a:rect l="0" t="0" r="0" b="0"/>
          <a:pathLst>
            <a:path>
              <a:moveTo>
                <a:pt x="0" y="11865"/>
              </a:moveTo>
              <a:lnTo>
                <a:pt x="454991" y="11865"/>
              </a:lnTo>
            </a:path>
          </a:pathLst>
        </a:custGeom>
        <a:noFill/>
        <a:ln w="12700" cap="flat" cmpd="sng" algn="ctr">
          <a:solidFill>
            <a:srgbClr val="70AD4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232107" y="2155189"/>
        <a:ext cx="0" cy="0"/>
      </dsp:txXfrm>
    </dsp:sp>
    <dsp:sp modelId="{EC3CFF09-D30B-4636-AD62-4FE38F1A9900}">
      <dsp:nvSpPr>
        <dsp:cNvPr id="0" name=""/>
        <dsp:cNvSpPr/>
      </dsp:nvSpPr>
      <dsp:spPr>
        <a:xfrm>
          <a:off x="2596330" y="1344736"/>
          <a:ext cx="1764163" cy="882081"/>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solidFill>
                <a:sysClr val="window" lastClr="FFFFFF"/>
              </a:solidFill>
              <a:latin typeface="Calibri" panose="020F0502020204030204"/>
              <a:ea typeface="+mn-ea"/>
              <a:cs typeface="+mn-cs"/>
            </a:rPr>
            <a:t>Management Review (DoS J1)</a:t>
          </a:r>
        </a:p>
      </dsp:txBody>
      <dsp:txXfrm>
        <a:off x="2622165" y="1370571"/>
        <a:ext cx="1712493" cy="830411"/>
      </dsp:txXfrm>
    </dsp:sp>
    <dsp:sp modelId="{B2EB20A0-F0AB-41A5-ABF3-BDB5C69140AB}">
      <dsp:nvSpPr>
        <dsp:cNvPr id="0" name=""/>
        <dsp:cNvSpPr/>
      </dsp:nvSpPr>
      <dsp:spPr>
        <a:xfrm rot="19866912">
          <a:off x="4314893" y="1593819"/>
          <a:ext cx="733093" cy="29794"/>
        </a:xfrm>
        <a:custGeom>
          <a:avLst/>
          <a:gdLst/>
          <a:ahLst/>
          <a:cxnLst/>
          <a:rect l="0" t="0" r="0" b="0"/>
          <a:pathLst>
            <a:path>
              <a:moveTo>
                <a:pt x="0" y="11865"/>
              </a:moveTo>
              <a:lnTo>
                <a:pt x="381044" y="11865"/>
              </a:lnTo>
            </a:path>
          </a:pathLst>
        </a:custGeom>
        <a:noFill/>
        <a:ln w="12700" cap="flat" cmpd="sng" algn="ctr">
          <a:solidFill>
            <a:srgbClr val="70AD47">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656539" y="1601522"/>
        <a:ext cx="0" cy="0"/>
      </dsp:txXfrm>
    </dsp:sp>
    <dsp:sp modelId="{FB80E3D6-2D9B-46A7-9FFF-5E3E95F72A16}">
      <dsp:nvSpPr>
        <dsp:cNvPr id="0" name=""/>
        <dsp:cNvSpPr/>
      </dsp:nvSpPr>
      <dsp:spPr>
        <a:xfrm>
          <a:off x="5002385" y="990615"/>
          <a:ext cx="1764163" cy="882081"/>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solidFill>
                <a:sysClr val="window" lastClr="FFFFFF"/>
              </a:solidFill>
              <a:latin typeface="Calibri" panose="020F0502020204030204"/>
              <a:ea typeface="+mn-ea"/>
              <a:cs typeface="+mn-cs"/>
            </a:rPr>
            <a:t>CSIET Listing J1</a:t>
          </a:r>
        </a:p>
      </dsp:txBody>
      <dsp:txXfrm>
        <a:off x="5028220" y="1016450"/>
        <a:ext cx="1712493" cy="830411"/>
      </dsp:txXfrm>
    </dsp:sp>
    <dsp:sp modelId="{AB982057-5AEB-497E-8320-8685C06AFDFC}">
      <dsp:nvSpPr>
        <dsp:cNvPr id="0" name=""/>
        <dsp:cNvSpPr/>
      </dsp:nvSpPr>
      <dsp:spPr>
        <a:xfrm rot="1445558">
          <a:off x="1903132" y="2667284"/>
          <a:ext cx="790725" cy="29794"/>
        </a:xfrm>
        <a:custGeom>
          <a:avLst/>
          <a:gdLst/>
          <a:ahLst/>
          <a:cxnLst/>
          <a:rect l="0" t="0" r="0" b="0"/>
          <a:pathLst>
            <a:path>
              <a:moveTo>
                <a:pt x="0" y="11865"/>
              </a:moveTo>
              <a:lnTo>
                <a:pt x="454991" y="11865"/>
              </a:lnTo>
            </a:path>
          </a:pathLst>
        </a:custGeom>
        <a:noFill/>
        <a:ln w="12700" cap="flat" cmpd="sng" algn="ctr">
          <a:solidFill>
            <a:srgbClr val="70AD4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288518" y="2656065"/>
        <a:ext cx="0" cy="0"/>
      </dsp:txXfrm>
    </dsp:sp>
    <dsp:sp modelId="{DDA2B34D-13A0-4DC3-836C-79AFAD9795EA}">
      <dsp:nvSpPr>
        <dsp:cNvPr id="0" name=""/>
        <dsp:cNvSpPr/>
      </dsp:nvSpPr>
      <dsp:spPr>
        <a:xfrm>
          <a:off x="2659416" y="2402533"/>
          <a:ext cx="1764163" cy="882081"/>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solidFill>
                <a:sysClr val="window" lastClr="FFFFFF"/>
              </a:solidFill>
              <a:latin typeface="Calibri" panose="020F0502020204030204"/>
              <a:ea typeface="+mn-ea"/>
              <a:cs typeface="+mn-cs"/>
            </a:rPr>
            <a:t>Annual Audits Outbound Long &amp; Short term</a:t>
          </a:r>
        </a:p>
      </dsp:txBody>
      <dsp:txXfrm>
        <a:off x="2685251" y="2428368"/>
        <a:ext cx="1712493" cy="830411"/>
      </dsp:txXfrm>
    </dsp:sp>
    <dsp:sp modelId="{5A459CBC-5749-494F-A718-38193B3C4E36}">
      <dsp:nvSpPr>
        <dsp:cNvPr id="0" name=""/>
        <dsp:cNvSpPr/>
      </dsp:nvSpPr>
      <dsp:spPr>
        <a:xfrm rot="210123">
          <a:off x="4423009" y="2847341"/>
          <a:ext cx="611118" cy="29794"/>
        </a:xfrm>
        <a:custGeom>
          <a:avLst/>
          <a:gdLst/>
          <a:ahLst/>
          <a:cxnLst/>
          <a:rect l="0" t="0" r="0" b="0"/>
          <a:pathLst>
            <a:path>
              <a:moveTo>
                <a:pt x="0" y="11865"/>
              </a:moveTo>
              <a:lnTo>
                <a:pt x="309413" y="11865"/>
              </a:lnTo>
            </a:path>
          </a:pathLst>
        </a:custGeom>
        <a:noFill/>
        <a:ln w="12700" cap="flat" cmpd="sng" algn="ctr">
          <a:solidFill>
            <a:srgbClr val="70AD47">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714253" y="2846056"/>
        <a:ext cx="0" cy="0"/>
      </dsp:txXfrm>
    </dsp:sp>
    <dsp:sp modelId="{8E8336C9-7F46-4FF8-8CDC-DDDD1F253C22}">
      <dsp:nvSpPr>
        <dsp:cNvPr id="0" name=""/>
        <dsp:cNvSpPr/>
      </dsp:nvSpPr>
      <dsp:spPr>
        <a:xfrm>
          <a:off x="5033557" y="2198591"/>
          <a:ext cx="1764163" cy="136462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solidFill>
                <a:sysClr val="window" lastClr="FFFFFF"/>
              </a:solidFill>
              <a:latin typeface="Calibri" panose="020F0502020204030204"/>
              <a:ea typeface="+mn-ea"/>
              <a:cs typeface="+mn-cs"/>
            </a:rPr>
            <a:t>CSIET Listings  Outbound</a:t>
          </a:r>
        </a:p>
        <a:p>
          <a:pPr lvl="0" algn="ctr" defTabSz="488950">
            <a:lnSpc>
              <a:spcPct val="90000"/>
            </a:lnSpc>
            <a:spcBef>
              <a:spcPct val="0"/>
            </a:spcBef>
            <a:spcAft>
              <a:spcPct val="35000"/>
            </a:spcAft>
          </a:pPr>
          <a:r>
            <a:rPr lang="en-US" sz="1100" kern="1200" dirty="0">
              <a:solidFill>
                <a:sysClr val="window" lastClr="FFFFFF"/>
              </a:solidFill>
              <a:latin typeface="Calibri" panose="020F0502020204030204"/>
              <a:ea typeface="+mn-ea"/>
              <a:cs typeface="+mn-cs"/>
            </a:rPr>
            <a:t>1. Long Term</a:t>
          </a:r>
        </a:p>
        <a:p>
          <a:pPr lvl="0" algn="ctr" defTabSz="488950">
            <a:lnSpc>
              <a:spcPct val="90000"/>
            </a:lnSpc>
            <a:spcBef>
              <a:spcPct val="0"/>
            </a:spcBef>
            <a:spcAft>
              <a:spcPct val="35000"/>
            </a:spcAft>
          </a:pPr>
          <a:r>
            <a:rPr lang="en-US" sz="1100" kern="1200" dirty="0">
              <a:solidFill>
                <a:sysClr val="window" lastClr="FFFFFF"/>
              </a:solidFill>
              <a:latin typeface="Calibri" panose="020F0502020204030204"/>
              <a:ea typeface="+mn-ea"/>
              <a:cs typeface="+mn-cs"/>
            </a:rPr>
            <a:t>2. Short Term</a:t>
          </a:r>
        </a:p>
      </dsp:txBody>
      <dsp:txXfrm>
        <a:off x="5073525" y="2238559"/>
        <a:ext cx="1684227" cy="1284688"/>
      </dsp:txXfrm>
    </dsp:sp>
    <dsp:sp modelId="{0AA6ACA5-7D4A-4196-9EBF-0F115777B248}">
      <dsp:nvSpPr>
        <dsp:cNvPr id="0" name=""/>
        <dsp:cNvSpPr/>
      </dsp:nvSpPr>
      <dsp:spPr>
        <a:xfrm rot="4236583">
          <a:off x="1196797" y="3551940"/>
          <a:ext cx="2217896" cy="29794"/>
        </a:xfrm>
        <a:custGeom>
          <a:avLst/>
          <a:gdLst/>
          <a:ahLst/>
          <a:cxnLst/>
          <a:rect l="0" t="0" r="0" b="0"/>
          <a:pathLst>
            <a:path>
              <a:moveTo>
                <a:pt x="0" y="14897"/>
              </a:moveTo>
              <a:lnTo>
                <a:pt x="2217896" y="14897"/>
              </a:lnTo>
            </a:path>
          </a:pathLst>
        </a:custGeom>
        <a:noFill/>
        <a:ln w="12700" cap="flat" cmpd="sng" algn="ctr">
          <a:solidFill>
            <a:srgbClr val="70AD4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339639" y="3496127"/>
        <a:ext cx="0" cy="0"/>
      </dsp:txXfrm>
    </dsp:sp>
    <dsp:sp modelId="{E5C6616C-F940-4A60-8B36-CD1E83BC3BB8}">
      <dsp:nvSpPr>
        <dsp:cNvPr id="0" name=""/>
        <dsp:cNvSpPr/>
      </dsp:nvSpPr>
      <dsp:spPr>
        <a:xfrm>
          <a:off x="2673918" y="4171844"/>
          <a:ext cx="1764163" cy="882081"/>
        </a:xfrm>
        <a:prstGeom prst="roundRect">
          <a:avLst>
            <a:gd name="adj" fmla="val 10000"/>
          </a:avLst>
        </a:prstGeom>
        <a:solidFill>
          <a:srgbClr val="E7E6E6">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i="1" kern="1200" dirty="0">
              <a:solidFill>
                <a:sysClr val="window" lastClr="FFFFFF"/>
              </a:solidFill>
              <a:latin typeface="Calibri" panose="020F0502020204030204"/>
              <a:ea typeface="+mn-ea"/>
              <a:cs typeface="+mn-cs"/>
            </a:rPr>
            <a:t>Annual Audit</a:t>
          </a:r>
        </a:p>
        <a:p>
          <a:pPr lvl="0" algn="ctr" defTabSz="488950">
            <a:lnSpc>
              <a:spcPct val="90000"/>
            </a:lnSpc>
            <a:spcBef>
              <a:spcPct val="0"/>
            </a:spcBef>
            <a:spcAft>
              <a:spcPct val="35000"/>
            </a:spcAft>
          </a:pPr>
          <a:r>
            <a:rPr lang="en-US" sz="1100" i="1" kern="1200" dirty="0">
              <a:solidFill>
                <a:sysClr val="window" lastClr="FFFFFF"/>
              </a:solidFill>
              <a:latin typeface="Calibri" panose="020F0502020204030204"/>
              <a:ea typeface="+mn-ea"/>
              <a:cs typeface="+mn-cs"/>
            </a:rPr>
            <a:t>F-1</a:t>
          </a:r>
        </a:p>
        <a:p>
          <a:pPr lvl="0" algn="ctr" defTabSz="488950">
            <a:lnSpc>
              <a:spcPct val="90000"/>
            </a:lnSpc>
            <a:spcBef>
              <a:spcPct val="0"/>
            </a:spcBef>
            <a:spcAft>
              <a:spcPct val="35000"/>
            </a:spcAft>
          </a:pPr>
          <a:r>
            <a:rPr lang="en-US" sz="1100" i="1" kern="1200" dirty="0">
              <a:solidFill>
                <a:sysClr val="window" lastClr="FFFFFF"/>
              </a:solidFill>
              <a:latin typeface="Calibri" panose="020F0502020204030204"/>
              <a:ea typeface="+mn-ea"/>
              <a:cs typeface="+mn-cs"/>
            </a:rPr>
            <a:t>(future consideration)</a:t>
          </a:r>
        </a:p>
      </dsp:txBody>
      <dsp:txXfrm>
        <a:off x="2699753" y="4197679"/>
        <a:ext cx="1712493" cy="830411"/>
      </dsp:txXfrm>
    </dsp:sp>
    <dsp:sp modelId="{72E176BB-F2AE-495F-A474-CD6A5B89C93A}">
      <dsp:nvSpPr>
        <dsp:cNvPr id="0" name=""/>
        <dsp:cNvSpPr/>
      </dsp:nvSpPr>
      <dsp:spPr>
        <a:xfrm>
          <a:off x="4438081" y="4597987"/>
          <a:ext cx="705665" cy="29794"/>
        </a:xfrm>
        <a:custGeom>
          <a:avLst/>
          <a:gdLst/>
          <a:ahLst/>
          <a:cxnLst/>
          <a:rect l="0" t="0" r="0" b="0"/>
          <a:pathLst>
            <a:path>
              <a:moveTo>
                <a:pt x="0" y="14897"/>
              </a:moveTo>
              <a:lnTo>
                <a:pt x="705665" y="14897"/>
              </a:lnTo>
            </a:path>
          </a:pathLst>
        </a:custGeom>
        <a:noFill/>
        <a:ln w="12700" cap="flat" cmpd="sng" algn="ctr">
          <a:solidFill>
            <a:srgbClr val="70AD47">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773273" y="4595243"/>
        <a:ext cx="0" cy="0"/>
      </dsp:txXfrm>
    </dsp:sp>
    <dsp:sp modelId="{F2C7C295-9FF5-443F-80F8-DE0F5343A951}">
      <dsp:nvSpPr>
        <dsp:cNvPr id="0" name=""/>
        <dsp:cNvSpPr/>
      </dsp:nvSpPr>
      <dsp:spPr>
        <a:xfrm>
          <a:off x="5143747" y="4110142"/>
          <a:ext cx="1764163" cy="1005485"/>
        </a:xfrm>
        <a:prstGeom prst="roundRect">
          <a:avLst>
            <a:gd name="adj" fmla="val 10000"/>
          </a:avLst>
        </a:prstGeom>
        <a:solidFill>
          <a:sysClr val="window" lastClr="FFFFFF">
            <a:lumMod val="6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i="1" kern="1200" dirty="0">
              <a:solidFill>
                <a:sysClr val="window" lastClr="FFFFFF"/>
              </a:solidFill>
              <a:latin typeface="Calibri" panose="020F0502020204030204"/>
              <a:ea typeface="+mn-ea"/>
              <a:cs typeface="+mn-cs"/>
            </a:rPr>
            <a:t>CSIET Listing</a:t>
          </a:r>
        </a:p>
        <a:p>
          <a:pPr lvl="0" algn="ctr" defTabSz="488950">
            <a:lnSpc>
              <a:spcPct val="90000"/>
            </a:lnSpc>
            <a:spcBef>
              <a:spcPct val="0"/>
            </a:spcBef>
            <a:spcAft>
              <a:spcPct val="35000"/>
            </a:spcAft>
          </a:pPr>
          <a:r>
            <a:rPr lang="en-US" sz="1100" i="1" kern="1200" dirty="0">
              <a:solidFill>
                <a:sysClr val="window" lastClr="FFFFFF"/>
              </a:solidFill>
              <a:latin typeface="Calibri" panose="020F0502020204030204"/>
              <a:ea typeface="+mn-ea"/>
              <a:cs typeface="+mn-cs"/>
            </a:rPr>
            <a:t>F-1</a:t>
          </a:r>
        </a:p>
        <a:p>
          <a:pPr lvl="0" algn="ctr" defTabSz="488950">
            <a:lnSpc>
              <a:spcPct val="90000"/>
            </a:lnSpc>
            <a:spcBef>
              <a:spcPct val="0"/>
            </a:spcBef>
            <a:spcAft>
              <a:spcPct val="35000"/>
            </a:spcAft>
          </a:pPr>
          <a:r>
            <a:rPr lang="en-US" sz="1100" i="1" kern="1200" dirty="0">
              <a:solidFill>
                <a:sysClr val="window" lastClr="FFFFFF"/>
              </a:solidFill>
              <a:latin typeface="Calibri" panose="020F0502020204030204"/>
              <a:ea typeface="+mn-ea"/>
              <a:cs typeface="+mn-cs"/>
            </a:rPr>
            <a:t>(future consideration)</a:t>
          </a:r>
        </a:p>
        <a:p>
          <a:pPr lvl="0" algn="ctr" defTabSz="488950">
            <a:lnSpc>
              <a:spcPct val="90000"/>
            </a:lnSpc>
            <a:spcBef>
              <a:spcPct val="0"/>
            </a:spcBef>
            <a:spcAft>
              <a:spcPct val="35000"/>
            </a:spcAft>
          </a:pPr>
          <a:endParaRPr lang="en-US" sz="1100" i="1" kern="1200" dirty="0">
            <a:solidFill>
              <a:sysClr val="window" lastClr="FFFFFF"/>
            </a:solidFill>
            <a:latin typeface="Calibri" panose="020F0502020204030204"/>
            <a:ea typeface="+mn-ea"/>
            <a:cs typeface="+mn-cs"/>
          </a:endParaRPr>
        </a:p>
      </dsp:txBody>
      <dsp:txXfrm>
        <a:off x="5173197" y="4139592"/>
        <a:ext cx="1705263" cy="946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D06BC-F671-44B3-A16D-E6AD8AFB7EB8}">
      <dsp:nvSpPr>
        <dsp:cNvPr id="0" name=""/>
        <dsp:cNvSpPr/>
      </dsp:nvSpPr>
      <dsp:spPr>
        <a:xfrm>
          <a:off x="4610506" y="0"/>
          <a:ext cx="2096862" cy="4805680"/>
        </a:xfrm>
        <a:prstGeom prst="roundRect">
          <a:avLst>
            <a:gd name="adj" fmla="val 10000"/>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u="sng" kern="1200" dirty="0">
              <a:solidFill>
                <a:sysClr val="windowText" lastClr="000000">
                  <a:hueOff val="0"/>
                  <a:satOff val="0"/>
                  <a:lumOff val="0"/>
                  <a:alphaOff val="0"/>
                </a:sysClr>
              </a:solidFill>
              <a:latin typeface="Calibri" panose="020F0502020204030204"/>
              <a:ea typeface="+mn-ea"/>
              <a:cs typeface="+mn-cs"/>
            </a:rPr>
            <a:t>Outcomes</a:t>
          </a:r>
        </a:p>
      </dsp:txBody>
      <dsp:txXfrm>
        <a:off x="4652732" y="42226"/>
        <a:ext cx="2012410" cy="1357252"/>
      </dsp:txXfrm>
    </dsp:sp>
    <dsp:sp modelId="{5457CE16-401B-4C28-9FC2-F54E3311E50C}">
      <dsp:nvSpPr>
        <dsp:cNvPr id="0" name=""/>
        <dsp:cNvSpPr/>
      </dsp:nvSpPr>
      <dsp:spPr>
        <a:xfrm>
          <a:off x="2699037" y="0"/>
          <a:ext cx="1685058" cy="4805680"/>
        </a:xfrm>
        <a:prstGeom prst="roundRect">
          <a:avLst>
            <a:gd name="adj" fmla="val 10000"/>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u="sng" kern="1200" dirty="0">
              <a:solidFill>
                <a:sysClr val="windowText" lastClr="000000">
                  <a:hueOff val="0"/>
                  <a:satOff val="0"/>
                  <a:lumOff val="0"/>
                  <a:alphaOff val="0"/>
                </a:sysClr>
              </a:solidFill>
              <a:latin typeface="Calibri" panose="020F0502020204030204"/>
              <a:ea typeface="+mn-ea"/>
              <a:cs typeface="+mn-cs"/>
            </a:rPr>
            <a:t>Review &amp; Monitoring</a:t>
          </a:r>
        </a:p>
      </dsp:txBody>
      <dsp:txXfrm>
        <a:off x="2741263" y="42226"/>
        <a:ext cx="1600606" cy="1357252"/>
      </dsp:txXfrm>
    </dsp:sp>
    <dsp:sp modelId="{3C74C47B-52E7-4864-9BBE-E84F2342F9C5}">
      <dsp:nvSpPr>
        <dsp:cNvPr id="0" name=""/>
        <dsp:cNvSpPr/>
      </dsp:nvSpPr>
      <dsp:spPr>
        <a:xfrm>
          <a:off x="520796" y="0"/>
          <a:ext cx="2034313" cy="4805680"/>
        </a:xfrm>
        <a:prstGeom prst="roundRect">
          <a:avLst>
            <a:gd name="adj" fmla="val 10000"/>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u="sng" kern="1200" dirty="0">
              <a:solidFill>
                <a:sysClr val="windowText" lastClr="000000">
                  <a:hueOff val="0"/>
                  <a:satOff val="0"/>
                  <a:lumOff val="0"/>
                  <a:alphaOff val="0"/>
                </a:sysClr>
              </a:solidFill>
              <a:latin typeface="Calibri" panose="020F0502020204030204"/>
              <a:ea typeface="+mn-ea"/>
              <a:cs typeface="+mn-cs"/>
            </a:rPr>
            <a:t>Regulatory/ Standards Source</a:t>
          </a:r>
        </a:p>
      </dsp:txBody>
      <dsp:txXfrm>
        <a:off x="563022" y="42226"/>
        <a:ext cx="1949861" cy="1357252"/>
      </dsp:txXfrm>
    </dsp:sp>
    <dsp:sp modelId="{8B8BE60B-933F-4A19-BE3A-7C3262F96063}">
      <dsp:nvSpPr>
        <dsp:cNvPr id="0" name=""/>
        <dsp:cNvSpPr/>
      </dsp:nvSpPr>
      <dsp:spPr>
        <a:xfrm>
          <a:off x="511797" y="1844249"/>
          <a:ext cx="1190860" cy="1381624"/>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ysClr val="window" lastClr="FFFFFF"/>
              </a:solidFill>
              <a:latin typeface="Calibri" panose="020F0502020204030204"/>
              <a:ea typeface="+mn-ea"/>
              <a:cs typeface="+mn-cs"/>
            </a:rPr>
            <a:t>YFU Basic Standards</a:t>
          </a:r>
        </a:p>
      </dsp:txBody>
      <dsp:txXfrm>
        <a:off x="546676" y="1879128"/>
        <a:ext cx="1121102" cy="1311866"/>
      </dsp:txXfrm>
    </dsp:sp>
    <dsp:sp modelId="{E07DD7CB-DF0C-469D-9335-3FFD783843BD}">
      <dsp:nvSpPr>
        <dsp:cNvPr id="0" name=""/>
        <dsp:cNvSpPr/>
      </dsp:nvSpPr>
      <dsp:spPr>
        <a:xfrm rot="597218">
          <a:off x="1692612" y="2639274"/>
          <a:ext cx="1334825" cy="22302"/>
        </a:xfrm>
        <a:custGeom>
          <a:avLst/>
          <a:gdLst/>
          <a:ahLst/>
          <a:cxnLst/>
          <a:rect l="0" t="0" r="0" b="0"/>
          <a:pathLst>
            <a:path>
              <a:moveTo>
                <a:pt x="0" y="13337"/>
              </a:moveTo>
              <a:lnTo>
                <a:pt x="804670" y="13337"/>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332924" y="2611788"/>
        <a:ext cx="0" cy="0"/>
      </dsp:txXfrm>
    </dsp:sp>
    <dsp:sp modelId="{175FAB3A-EB00-4023-A29C-B6784A2D1A95}">
      <dsp:nvSpPr>
        <dsp:cNvPr id="0" name=""/>
        <dsp:cNvSpPr/>
      </dsp:nvSpPr>
      <dsp:spPr>
        <a:xfrm>
          <a:off x="3017392" y="2468073"/>
          <a:ext cx="1190860" cy="59543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panose="020F0502020204030204"/>
              <a:ea typeface="+mn-ea"/>
              <a:cs typeface="+mn-cs"/>
            </a:rPr>
            <a:t>Post Program Complaints</a:t>
          </a:r>
        </a:p>
      </dsp:txBody>
      <dsp:txXfrm>
        <a:off x="3034832" y="2485513"/>
        <a:ext cx="1155980" cy="560550"/>
      </dsp:txXfrm>
    </dsp:sp>
    <dsp:sp modelId="{F2887488-1F71-4681-99A4-859DC9912C27}">
      <dsp:nvSpPr>
        <dsp:cNvPr id="0" name=""/>
        <dsp:cNvSpPr/>
      </dsp:nvSpPr>
      <dsp:spPr>
        <a:xfrm rot="18409067">
          <a:off x="3948804" y="2236330"/>
          <a:ext cx="1294885" cy="22302"/>
        </a:xfrm>
        <a:custGeom>
          <a:avLst/>
          <a:gdLst/>
          <a:ahLst/>
          <a:cxnLst/>
          <a:rect l="0" t="0" r="0" b="0"/>
          <a:pathLst>
            <a:path>
              <a:moveTo>
                <a:pt x="0" y="13337"/>
              </a:moveTo>
              <a:lnTo>
                <a:pt x="584227" y="1333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550932" y="2253997"/>
        <a:ext cx="0" cy="0"/>
      </dsp:txXfrm>
    </dsp:sp>
    <dsp:sp modelId="{E88A8F41-8D3A-4E89-BB83-C002D3B7D7FE}">
      <dsp:nvSpPr>
        <dsp:cNvPr id="0" name=""/>
        <dsp:cNvSpPr/>
      </dsp:nvSpPr>
      <dsp:spPr>
        <a:xfrm>
          <a:off x="4984241" y="1472198"/>
          <a:ext cx="1190860" cy="513951"/>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panose="020F0502020204030204"/>
              <a:ea typeface="+mn-ea"/>
              <a:cs typeface="+mn-cs"/>
            </a:rPr>
            <a:t>Partner Relations</a:t>
          </a:r>
        </a:p>
      </dsp:txBody>
      <dsp:txXfrm>
        <a:off x="4999294" y="1487251"/>
        <a:ext cx="1160754" cy="483845"/>
      </dsp:txXfrm>
    </dsp:sp>
    <dsp:sp modelId="{2D40DBED-C630-43C7-8CEC-F7E5CA82E315}">
      <dsp:nvSpPr>
        <dsp:cNvPr id="0" name=""/>
        <dsp:cNvSpPr/>
      </dsp:nvSpPr>
      <dsp:spPr>
        <a:xfrm rot="20006484">
          <a:off x="4163309" y="2564203"/>
          <a:ext cx="851836" cy="22302"/>
        </a:xfrm>
        <a:custGeom>
          <a:avLst/>
          <a:gdLst/>
          <a:ahLst/>
          <a:cxnLst/>
          <a:rect l="0" t="0" r="0" b="0"/>
          <a:pathLst>
            <a:path>
              <a:moveTo>
                <a:pt x="0" y="13337"/>
              </a:moveTo>
              <a:lnTo>
                <a:pt x="994892" y="1333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560657" y="2565828"/>
        <a:ext cx="0" cy="0"/>
      </dsp:txXfrm>
    </dsp:sp>
    <dsp:sp modelId="{EB926C23-A5EF-434A-8269-E9D9461E66EF}">
      <dsp:nvSpPr>
        <dsp:cNvPr id="0" name=""/>
        <dsp:cNvSpPr/>
      </dsp:nvSpPr>
      <dsp:spPr>
        <a:xfrm>
          <a:off x="4970201" y="2087206"/>
          <a:ext cx="1190860" cy="59543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panose="020F0502020204030204"/>
              <a:ea typeface="+mn-ea"/>
              <a:cs typeface="+mn-cs"/>
            </a:rPr>
            <a:t>YFU Standing  </a:t>
          </a:r>
        </a:p>
      </dsp:txBody>
      <dsp:txXfrm>
        <a:off x="4987641" y="2104646"/>
        <a:ext cx="1155980" cy="560550"/>
      </dsp:txXfrm>
    </dsp:sp>
    <dsp:sp modelId="{9BE383DF-7F2F-4FEB-8C17-02CFBB8DB4E6}">
      <dsp:nvSpPr>
        <dsp:cNvPr id="0" name=""/>
        <dsp:cNvSpPr/>
      </dsp:nvSpPr>
      <dsp:spPr>
        <a:xfrm rot="1934103">
          <a:off x="4136513" y="3002899"/>
          <a:ext cx="930875" cy="22302"/>
        </a:xfrm>
        <a:custGeom>
          <a:avLst/>
          <a:gdLst/>
          <a:ahLst/>
          <a:cxnLst/>
          <a:rect l="0" t="0" r="0" b="0"/>
          <a:pathLst>
            <a:path>
              <a:moveTo>
                <a:pt x="0" y="13337"/>
              </a:moveTo>
              <a:lnTo>
                <a:pt x="1625974" y="1333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594679" y="2981952"/>
        <a:ext cx="0" cy="0"/>
      </dsp:txXfrm>
    </dsp:sp>
    <dsp:sp modelId="{C70D5B04-80A4-458C-84B7-E5A0D79353A4}">
      <dsp:nvSpPr>
        <dsp:cNvPr id="0" name=""/>
        <dsp:cNvSpPr/>
      </dsp:nvSpPr>
      <dsp:spPr>
        <a:xfrm>
          <a:off x="4995650" y="2964596"/>
          <a:ext cx="1190860" cy="59543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panose="020F0502020204030204"/>
              <a:ea typeface="+mn-ea"/>
              <a:cs typeface="+mn-cs"/>
            </a:rPr>
            <a:t>Placement</a:t>
          </a:r>
        </a:p>
      </dsp:txBody>
      <dsp:txXfrm>
        <a:off x="5013090" y="2982036"/>
        <a:ext cx="1155980" cy="560550"/>
      </dsp:txXfrm>
    </dsp:sp>
    <dsp:sp modelId="{B09F8E3F-6D5C-453B-9A21-45072B77B437}">
      <dsp:nvSpPr>
        <dsp:cNvPr id="0" name=""/>
        <dsp:cNvSpPr/>
      </dsp:nvSpPr>
      <dsp:spPr>
        <a:xfrm rot="2414671">
          <a:off x="1494182" y="3092914"/>
          <a:ext cx="1761482" cy="22302"/>
        </a:xfrm>
        <a:custGeom>
          <a:avLst/>
          <a:gdLst/>
          <a:ahLst/>
          <a:cxnLst/>
          <a:rect l="0" t="0" r="0" b="0"/>
          <a:pathLst>
            <a:path>
              <a:moveTo>
                <a:pt x="0" y="13337"/>
              </a:moveTo>
              <a:lnTo>
                <a:pt x="1636012" y="13337"/>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369760" y="3042002"/>
        <a:ext cx="0" cy="0"/>
      </dsp:txXfrm>
    </dsp:sp>
    <dsp:sp modelId="{5031A45F-7963-4A21-95BB-8C238A423DBC}">
      <dsp:nvSpPr>
        <dsp:cNvPr id="0" name=""/>
        <dsp:cNvSpPr/>
      </dsp:nvSpPr>
      <dsp:spPr>
        <a:xfrm>
          <a:off x="3047187" y="3375354"/>
          <a:ext cx="1190860" cy="59543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panose="020F0502020204030204"/>
              <a:ea typeface="+mn-ea"/>
              <a:cs typeface="+mn-cs"/>
            </a:rPr>
            <a:t>Support Cases</a:t>
          </a:r>
        </a:p>
      </dsp:txBody>
      <dsp:txXfrm>
        <a:off x="3064627" y="3392794"/>
        <a:ext cx="1155980" cy="560550"/>
      </dsp:txXfrm>
    </dsp:sp>
    <dsp:sp modelId="{3FF76A22-E5B2-45D0-BEF5-D0A5DF5F8CAF}">
      <dsp:nvSpPr>
        <dsp:cNvPr id="0" name=""/>
        <dsp:cNvSpPr/>
      </dsp:nvSpPr>
      <dsp:spPr>
        <a:xfrm rot="1434501">
          <a:off x="4199756" y="3842777"/>
          <a:ext cx="892525" cy="22302"/>
        </a:xfrm>
        <a:custGeom>
          <a:avLst/>
          <a:gdLst/>
          <a:ahLst/>
          <a:cxnLst/>
          <a:rect l="0" t="0" r="0" b="0"/>
          <a:pathLst>
            <a:path>
              <a:moveTo>
                <a:pt x="0" y="13337"/>
              </a:moveTo>
              <a:lnTo>
                <a:pt x="493249" y="1333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634663" y="3824487"/>
        <a:ext cx="0" cy="0"/>
      </dsp:txXfrm>
    </dsp:sp>
    <dsp:sp modelId="{DEC78C59-F5A2-467D-A332-691D55DEBCF0}">
      <dsp:nvSpPr>
        <dsp:cNvPr id="0" name=""/>
        <dsp:cNvSpPr/>
      </dsp:nvSpPr>
      <dsp:spPr>
        <a:xfrm>
          <a:off x="5053990" y="3737072"/>
          <a:ext cx="1190860" cy="59543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panose="020F0502020204030204"/>
              <a:ea typeface="+mn-ea"/>
              <a:cs typeface="+mn-cs"/>
            </a:rPr>
            <a:t>Support Work </a:t>
          </a:r>
        </a:p>
      </dsp:txBody>
      <dsp:txXfrm>
        <a:off x="5071430" y="3754512"/>
        <a:ext cx="1155980" cy="560550"/>
      </dsp:txXfrm>
    </dsp:sp>
    <dsp:sp modelId="{92113F54-AF8C-482E-8F61-AB0BD816DBE4}">
      <dsp:nvSpPr>
        <dsp:cNvPr id="0" name=""/>
        <dsp:cNvSpPr/>
      </dsp:nvSpPr>
      <dsp:spPr>
        <a:xfrm rot="20138022">
          <a:off x="1637478" y="2222013"/>
          <a:ext cx="1463504" cy="22302"/>
        </a:xfrm>
        <a:custGeom>
          <a:avLst/>
          <a:gdLst/>
          <a:ahLst/>
          <a:cxnLst/>
          <a:rect l="0" t="0" r="0" b="0"/>
          <a:pathLst>
            <a:path>
              <a:moveTo>
                <a:pt x="0" y="11151"/>
              </a:moveTo>
              <a:lnTo>
                <a:pt x="1463504" y="11151"/>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2320807" y="2214930"/>
        <a:ext cx="0" cy="0"/>
      </dsp:txXfrm>
    </dsp:sp>
    <dsp:sp modelId="{FC4CFF52-00B5-4B4B-B4D6-7D2290FC59EA}">
      <dsp:nvSpPr>
        <dsp:cNvPr id="0" name=""/>
        <dsp:cNvSpPr/>
      </dsp:nvSpPr>
      <dsp:spPr>
        <a:xfrm>
          <a:off x="3035803" y="1675412"/>
          <a:ext cx="1190860" cy="51170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panose="020F0502020204030204"/>
              <a:ea typeface="+mn-ea"/>
              <a:cs typeface="+mn-cs"/>
            </a:rPr>
            <a:t>YFU World  Meetings</a:t>
          </a:r>
        </a:p>
      </dsp:txBody>
      <dsp:txXfrm>
        <a:off x="3050790" y="1690399"/>
        <a:ext cx="1160886" cy="481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B393F-4354-4437-BCAA-24A757BA362A}">
      <dsp:nvSpPr>
        <dsp:cNvPr id="0" name=""/>
        <dsp:cNvSpPr/>
      </dsp:nvSpPr>
      <dsp:spPr>
        <a:xfrm>
          <a:off x="0" y="464991"/>
          <a:ext cx="5562600" cy="9639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720" tIns="354076" rIns="4317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Two IS from same country/speaking same native language CANNOT be placed together</a:t>
          </a:r>
          <a:endParaRPr lang="en-US" sz="1700" kern="1200" dirty="0"/>
        </a:p>
      </dsp:txBody>
      <dsp:txXfrm>
        <a:off x="0" y="464991"/>
        <a:ext cx="5562600" cy="963900"/>
      </dsp:txXfrm>
    </dsp:sp>
    <dsp:sp modelId="{4482994A-8BDD-4198-9325-3A9216974204}">
      <dsp:nvSpPr>
        <dsp:cNvPr id="0" name=""/>
        <dsp:cNvSpPr/>
      </dsp:nvSpPr>
      <dsp:spPr>
        <a:xfrm>
          <a:off x="0" y="1"/>
          <a:ext cx="4290522" cy="6386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177" tIns="0" rIns="147177" bIns="0" numCol="1" spcCol="1270" anchor="ctr" anchorCtr="0">
          <a:noAutofit/>
        </a:bodyPr>
        <a:lstStyle/>
        <a:p>
          <a:pPr lvl="0" algn="l" defTabSz="1244600">
            <a:lnSpc>
              <a:spcPct val="90000"/>
            </a:lnSpc>
            <a:spcBef>
              <a:spcPct val="0"/>
            </a:spcBef>
            <a:spcAft>
              <a:spcPct val="35000"/>
            </a:spcAft>
          </a:pPr>
          <a:r>
            <a:rPr lang="en-US" sz="2800" kern="1200" dirty="0" smtClean="0"/>
            <a:t>Double Placement </a:t>
          </a:r>
          <a:r>
            <a:rPr lang="en-US" sz="1200" kern="1200" dirty="0" smtClean="0"/>
            <a:t>(3,4)</a:t>
          </a:r>
          <a:endParaRPr lang="en-US" sz="1200" kern="1200" dirty="0"/>
        </a:p>
      </dsp:txBody>
      <dsp:txXfrm>
        <a:off x="31179" y="31180"/>
        <a:ext cx="4228164" cy="576338"/>
      </dsp:txXfrm>
    </dsp:sp>
    <dsp:sp modelId="{FFBEAC5A-8C52-4A62-8E83-DB0A1D7BBF38}">
      <dsp:nvSpPr>
        <dsp:cNvPr id="0" name=""/>
        <dsp:cNvSpPr/>
      </dsp:nvSpPr>
      <dsp:spPr>
        <a:xfrm>
          <a:off x="0" y="1793737"/>
          <a:ext cx="5562600" cy="1231650"/>
        </a:xfrm>
        <a:prstGeom prst="rect">
          <a:avLst/>
        </a:prstGeom>
        <a:solidFill>
          <a:schemeClr val="lt1">
            <a:alpha val="90000"/>
            <a:hueOff val="0"/>
            <a:satOff val="0"/>
            <a:lumOff val="0"/>
            <a:alphaOff val="0"/>
          </a:schemeClr>
        </a:solidFill>
        <a:ln w="25400" cap="flat" cmpd="sng" algn="ctr">
          <a:solidFill>
            <a:schemeClr val="accent3">
              <a:hueOff val="-4291252"/>
              <a:satOff val="-16251"/>
              <a:lumOff val="3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720" tIns="354076" rIns="431720" bIns="120904" numCol="1" spcCol="1270" anchor="t" anchorCtr="0">
          <a:noAutofit/>
        </a:bodyPr>
        <a:lstStyle/>
        <a:p>
          <a:pPr marL="171450" lvl="1" indent="-171450" algn="l" defTabSz="755650">
            <a:lnSpc>
              <a:spcPct val="90000"/>
            </a:lnSpc>
            <a:spcBef>
              <a:spcPct val="0"/>
            </a:spcBef>
            <a:spcAft>
              <a:spcPct val="15000"/>
            </a:spcAft>
            <a:buChar char="••"/>
          </a:pPr>
          <a:r>
            <a:rPr lang="en" sz="1700" kern="1200" dirty="0" smtClean="0"/>
            <a:t>Single male host may not host a female student</a:t>
          </a:r>
          <a:endParaRPr lang="en-US" sz="1700" kern="1200" dirty="0"/>
        </a:p>
        <a:p>
          <a:pPr marL="171450" lvl="1" indent="-171450" algn="l" defTabSz="755650">
            <a:lnSpc>
              <a:spcPct val="90000"/>
            </a:lnSpc>
            <a:spcBef>
              <a:spcPct val="0"/>
            </a:spcBef>
            <a:spcAft>
              <a:spcPct val="15000"/>
            </a:spcAft>
            <a:buChar char="••"/>
          </a:pPr>
          <a:r>
            <a:rPr lang="en" sz="1700" kern="1200" dirty="0" smtClean="0"/>
            <a:t>Single female host must be at least 15 years older than the male student</a:t>
          </a:r>
          <a:endParaRPr lang="en" sz="1700" kern="1200" dirty="0"/>
        </a:p>
      </dsp:txBody>
      <dsp:txXfrm>
        <a:off x="0" y="1793737"/>
        <a:ext cx="5562600" cy="1231650"/>
      </dsp:txXfrm>
    </dsp:sp>
    <dsp:sp modelId="{2BCC94D7-A206-412A-B004-628F1D497AA8}">
      <dsp:nvSpPr>
        <dsp:cNvPr id="0" name=""/>
        <dsp:cNvSpPr/>
      </dsp:nvSpPr>
      <dsp:spPr>
        <a:xfrm>
          <a:off x="0" y="1572617"/>
          <a:ext cx="4557638" cy="523966"/>
        </a:xfrm>
        <a:prstGeom prst="roundRect">
          <a:avLst/>
        </a:prstGeom>
        <a:solidFill>
          <a:schemeClr val="accent3">
            <a:hueOff val="-4291252"/>
            <a:satOff val="-16251"/>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177" tIns="0" rIns="147177" bIns="0" numCol="1" spcCol="1270" anchor="ctr" anchorCtr="0">
          <a:noAutofit/>
        </a:bodyPr>
        <a:lstStyle/>
        <a:p>
          <a:pPr lvl="0" algn="l" defTabSz="1244600">
            <a:lnSpc>
              <a:spcPct val="90000"/>
            </a:lnSpc>
            <a:spcBef>
              <a:spcPct val="0"/>
            </a:spcBef>
            <a:spcAft>
              <a:spcPct val="35000"/>
            </a:spcAft>
          </a:pPr>
          <a:r>
            <a:rPr lang="en-US" sz="2800" kern="1200" dirty="0" smtClean="0"/>
            <a:t>Single Person Placement </a:t>
          </a:r>
          <a:r>
            <a:rPr lang="en-US" sz="1000" kern="1200" dirty="0" smtClean="0"/>
            <a:t>(5)</a:t>
          </a:r>
          <a:endParaRPr lang="en-US" sz="1000" kern="1200" dirty="0"/>
        </a:p>
      </dsp:txBody>
      <dsp:txXfrm>
        <a:off x="25578" y="1598195"/>
        <a:ext cx="4506482" cy="472810"/>
      </dsp:txXfrm>
    </dsp:sp>
    <dsp:sp modelId="{7EE8A9AD-9230-48EE-8E24-8A68AAB87A2E}">
      <dsp:nvSpPr>
        <dsp:cNvPr id="0" name=""/>
        <dsp:cNvSpPr/>
      </dsp:nvSpPr>
      <dsp:spPr>
        <a:xfrm>
          <a:off x="0" y="3355970"/>
          <a:ext cx="5562600" cy="722925"/>
        </a:xfrm>
        <a:prstGeom prst="rect">
          <a:avLst/>
        </a:prstGeom>
        <a:solidFill>
          <a:schemeClr val="lt1">
            <a:alpha val="90000"/>
            <a:hueOff val="0"/>
            <a:satOff val="0"/>
            <a:lumOff val="0"/>
            <a:alphaOff val="0"/>
          </a:schemeClr>
        </a:solidFill>
        <a:ln w="25400" cap="flat" cmpd="sng" algn="ctr">
          <a:solidFill>
            <a:schemeClr val="accent3">
              <a:hueOff val="-8582503"/>
              <a:satOff val="-32501"/>
              <a:lumOff val="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720" tIns="354076" rIns="4317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Unmarried couples and same sex host parents</a:t>
          </a:r>
          <a:endParaRPr lang="en-US" sz="1700" kern="1200" dirty="0"/>
        </a:p>
      </dsp:txBody>
      <dsp:txXfrm>
        <a:off x="0" y="3355970"/>
        <a:ext cx="5562600" cy="722925"/>
      </dsp:txXfrm>
    </dsp:sp>
    <dsp:sp modelId="{7F7DCEEC-5424-455F-BF47-D0730C35D487}">
      <dsp:nvSpPr>
        <dsp:cNvPr id="0" name=""/>
        <dsp:cNvSpPr/>
      </dsp:nvSpPr>
      <dsp:spPr>
        <a:xfrm>
          <a:off x="0" y="3136413"/>
          <a:ext cx="4180716" cy="474033"/>
        </a:xfrm>
        <a:prstGeom prst="roundRect">
          <a:avLst/>
        </a:prstGeom>
        <a:solidFill>
          <a:schemeClr val="accent3">
            <a:hueOff val="-8582503"/>
            <a:satOff val="-32501"/>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177" tIns="0" rIns="147177" bIns="0" numCol="1" spcCol="1270" anchor="ctr" anchorCtr="0">
          <a:noAutofit/>
        </a:bodyPr>
        <a:lstStyle/>
        <a:p>
          <a:pPr lvl="0" algn="l" defTabSz="1244600">
            <a:lnSpc>
              <a:spcPct val="90000"/>
            </a:lnSpc>
            <a:spcBef>
              <a:spcPct val="0"/>
            </a:spcBef>
            <a:spcAft>
              <a:spcPct val="35000"/>
            </a:spcAft>
          </a:pPr>
          <a:r>
            <a:rPr lang="en-US" sz="2800" kern="1200" dirty="0" smtClean="0"/>
            <a:t>Domestic Partnerships</a:t>
          </a:r>
          <a:endParaRPr lang="en-US" sz="2800" kern="1200" dirty="0"/>
        </a:p>
      </dsp:txBody>
      <dsp:txXfrm>
        <a:off x="23140" y="3159553"/>
        <a:ext cx="4134436" cy="4277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F34DB-BC92-445C-9F01-8C02BBF9C439}">
      <dsp:nvSpPr>
        <dsp:cNvPr id="0" name=""/>
        <dsp:cNvSpPr/>
      </dsp:nvSpPr>
      <dsp:spPr>
        <a:xfrm>
          <a:off x="98372" y="350430"/>
          <a:ext cx="1863021" cy="745208"/>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HF Application &amp; HF Agreement</a:t>
          </a:r>
          <a:endParaRPr lang="en-US" sz="1400" kern="1200" dirty="0"/>
        </a:p>
      </dsp:txBody>
      <dsp:txXfrm>
        <a:off x="470976" y="350430"/>
        <a:ext cx="1117813" cy="745208"/>
      </dsp:txXfrm>
    </dsp:sp>
    <dsp:sp modelId="{90EA1DAD-6033-450B-AC69-44134374830D}">
      <dsp:nvSpPr>
        <dsp:cNvPr id="0" name=""/>
        <dsp:cNvSpPr/>
      </dsp:nvSpPr>
      <dsp:spPr>
        <a:xfrm>
          <a:off x="2807" y="1188790"/>
          <a:ext cx="1681547" cy="2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ts val="600"/>
            </a:spcAft>
            <a:buChar char="••"/>
          </a:pPr>
          <a:endParaRPr lang="en-US" sz="1400" kern="1200" dirty="0"/>
        </a:p>
      </dsp:txBody>
      <dsp:txXfrm>
        <a:off x="2807" y="1188790"/>
        <a:ext cx="1681547" cy="252000"/>
      </dsp:txXfrm>
    </dsp:sp>
    <dsp:sp modelId="{8EAA867A-668F-46E6-8F23-9194D75FF20A}">
      <dsp:nvSpPr>
        <dsp:cNvPr id="0" name=""/>
        <dsp:cNvSpPr/>
      </dsp:nvSpPr>
      <dsp:spPr>
        <a:xfrm>
          <a:off x="1745393" y="350430"/>
          <a:ext cx="1863021" cy="745208"/>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smtClean="0"/>
            <a:t>Host Family Interview </a:t>
          </a:r>
          <a:endParaRPr lang="en-US" sz="1400" kern="1200" dirty="0"/>
        </a:p>
      </dsp:txBody>
      <dsp:txXfrm>
        <a:off x="2117997" y="350430"/>
        <a:ext cx="1117813" cy="745208"/>
      </dsp:txXfrm>
    </dsp:sp>
    <dsp:sp modelId="{F6255D3D-FDAA-4F56-808E-4EB04658BD2C}">
      <dsp:nvSpPr>
        <dsp:cNvPr id="0" name=""/>
        <dsp:cNvSpPr/>
      </dsp:nvSpPr>
      <dsp:spPr>
        <a:xfrm>
          <a:off x="3392414" y="350430"/>
          <a:ext cx="1863021" cy="745208"/>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Photos </a:t>
          </a:r>
          <a:endParaRPr lang="en-US" sz="1400" kern="1200" dirty="0"/>
        </a:p>
      </dsp:txBody>
      <dsp:txXfrm>
        <a:off x="3765018" y="350430"/>
        <a:ext cx="1117813" cy="745208"/>
      </dsp:txXfrm>
    </dsp:sp>
    <dsp:sp modelId="{C9BDF039-C61C-4884-93A6-DDB815D884E5}">
      <dsp:nvSpPr>
        <dsp:cNvPr id="0" name=""/>
        <dsp:cNvSpPr/>
      </dsp:nvSpPr>
      <dsp:spPr>
        <a:xfrm>
          <a:off x="3392414" y="1188790"/>
          <a:ext cx="1490416" cy="2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3392414" y="1188790"/>
        <a:ext cx="1490416" cy="252000"/>
      </dsp:txXfrm>
    </dsp:sp>
    <dsp:sp modelId="{F2413BE5-DE6C-4E11-A618-AE5733AF76FF}">
      <dsp:nvSpPr>
        <dsp:cNvPr id="0" name=""/>
        <dsp:cNvSpPr/>
      </dsp:nvSpPr>
      <dsp:spPr>
        <a:xfrm>
          <a:off x="5084073" y="355744"/>
          <a:ext cx="1863021" cy="745208"/>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References </a:t>
          </a:r>
          <a:endParaRPr lang="en-US" sz="1400" kern="1200" dirty="0"/>
        </a:p>
      </dsp:txBody>
      <dsp:txXfrm>
        <a:off x="5456677" y="355744"/>
        <a:ext cx="1117813" cy="745208"/>
      </dsp:txXfrm>
    </dsp:sp>
    <dsp:sp modelId="{D8D226AC-2630-4D51-9420-AB980E5C73E2}">
      <dsp:nvSpPr>
        <dsp:cNvPr id="0" name=""/>
        <dsp:cNvSpPr/>
      </dsp:nvSpPr>
      <dsp:spPr>
        <a:xfrm>
          <a:off x="5039435" y="1188790"/>
          <a:ext cx="1648624" cy="2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5039435" y="1188790"/>
        <a:ext cx="1648624" cy="252000"/>
      </dsp:txXfrm>
    </dsp:sp>
    <dsp:sp modelId="{EEAA8EF2-FD91-421A-BCF1-2643A2C1F6A8}">
      <dsp:nvSpPr>
        <dsp:cNvPr id="0" name=""/>
        <dsp:cNvSpPr/>
      </dsp:nvSpPr>
      <dsp:spPr>
        <a:xfrm>
          <a:off x="6865217" y="350430"/>
          <a:ext cx="1863021" cy="745208"/>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CBC</a:t>
          </a:r>
          <a:endParaRPr lang="en-US" sz="1400" kern="1200" dirty="0"/>
        </a:p>
      </dsp:txBody>
      <dsp:txXfrm>
        <a:off x="7237821" y="350430"/>
        <a:ext cx="1117813" cy="745208"/>
      </dsp:txXfrm>
    </dsp:sp>
    <dsp:sp modelId="{15067BBF-B146-4A44-A7C6-27F7B3E10D0E}">
      <dsp:nvSpPr>
        <dsp:cNvPr id="0" name=""/>
        <dsp:cNvSpPr/>
      </dsp:nvSpPr>
      <dsp:spPr>
        <a:xfrm>
          <a:off x="6765560" y="1188790"/>
          <a:ext cx="1689730" cy="2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6765560" y="1188790"/>
        <a:ext cx="1689730" cy="252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01491-1E3F-4044-A188-95BEA350FA02}" type="datetimeFigureOut">
              <a:rPr lang="en-US" smtClean="0"/>
              <a:t>4/6/2017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53E48-F2A6-4729-B593-9258CB61BB34}" type="slidenum">
              <a:rPr lang="en-US" smtClean="0"/>
              <a:t>‹#›</a:t>
            </a:fld>
            <a:endParaRPr lang="en-US" dirty="0"/>
          </a:p>
        </p:txBody>
      </p:sp>
    </p:spTree>
    <p:extLst>
      <p:ext uri="{BB962C8B-B14F-4D97-AF65-F5344CB8AC3E}">
        <p14:creationId xmlns:p14="http://schemas.microsoft.com/office/powerpoint/2010/main" val="390193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53E48-F2A6-4729-B593-9258CB61BB34}" type="slidenum">
              <a:rPr lang="en-US" smtClean="0"/>
              <a:t>1</a:t>
            </a:fld>
            <a:endParaRPr lang="en-US" dirty="0"/>
          </a:p>
        </p:txBody>
      </p:sp>
    </p:spTree>
    <p:extLst>
      <p:ext uri="{BB962C8B-B14F-4D97-AF65-F5344CB8AC3E}">
        <p14:creationId xmlns:p14="http://schemas.microsoft.com/office/powerpoint/2010/main" val="275203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hidden slide which can be brought up to address the links with CSIET standards.</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10</a:t>
            </a:fld>
            <a:endParaRPr lang="en-US" dirty="0"/>
          </a:p>
        </p:txBody>
      </p:sp>
    </p:spTree>
    <p:extLst>
      <p:ext uri="{BB962C8B-B14F-4D97-AF65-F5344CB8AC3E}">
        <p14:creationId xmlns:p14="http://schemas.microsoft.com/office/powerpoint/2010/main" val="398642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hidden slide which can be brought up to address the links with YFU Basic Standards.</a:t>
            </a:r>
          </a:p>
          <a:p>
            <a:endParaRPr lang="en-US" dirty="0" smtClean="0"/>
          </a:p>
          <a:p>
            <a:r>
              <a:rPr lang="en-US" dirty="0" smtClean="0"/>
              <a:t>Emphasize</a:t>
            </a:r>
            <a:r>
              <a:rPr lang="en-US" baseline="0" dirty="0" smtClean="0"/>
              <a:t> the importance of partner relations and the Basic Standards. Also emphasize that YFU partners work together to set standards and our Basic Standards are what set us apart from other organizations. Basic Standards are very important and our partners assume that we are following these. </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11</a:t>
            </a:fld>
            <a:endParaRPr lang="en-US" dirty="0"/>
          </a:p>
        </p:txBody>
      </p:sp>
    </p:spTree>
    <p:extLst>
      <p:ext uri="{BB962C8B-B14F-4D97-AF65-F5344CB8AC3E}">
        <p14:creationId xmlns:p14="http://schemas.microsoft.com/office/powerpoint/2010/main" val="237442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a:t>
            </a:r>
            <a:r>
              <a:rPr lang="en-US" dirty="0" smtClean="0"/>
              <a:t>How</a:t>
            </a:r>
            <a:r>
              <a:rPr lang="en-US" baseline="0" dirty="0" smtClean="0"/>
              <a:t> do you as a volunteer contribute to keeping YFU in good standing - what documents are you working or what things are you doing that help us stay in good </a:t>
            </a:r>
            <a:r>
              <a:rPr lang="en-US" baseline="0" dirty="0" smtClean="0"/>
              <a:t>standing?</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12</a:t>
            </a:fld>
            <a:endParaRPr lang="en-US" dirty="0"/>
          </a:p>
        </p:txBody>
      </p:sp>
    </p:spTree>
    <p:extLst>
      <p:ext uri="{BB962C8B-B14F-4D97-AF65-F5344CB8AC3E}">
        <p14:creationId xmlns:p14="http://schemas.microsoft.com/office/powerpoint/2010/main" val="4133707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come on board as a volunteer</a:t>
            </a:r>
            <a:r>
              <a:rPr lang="en-US" baseline="0" dirty="0" smtClean="0"/>
              <a:t> there are several compliance- related checks.  Ask participants to try to remember what some of these are before going over key requirements: CBC, SPARC test; volunteer agreement (which includes code of conduct), trainings- remind participants that the AR training is online via the LMS.</a:t>
            </a:r>
          </a:p>
          <a:p>
            <a:r>
              <a:rPr lang="en-US" baseline="0" dirty="0" smtClean="0"/>
              <a:t>Provide 13-16 as handouts</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13</a:t>
            </a:fld>
            <a:endParaRPr lang="en-US" dirty="0"/>
          </a:p>
        </p:txBody>
      </p:sp>
    </p:spTree>
    <p:extLst>
      <p:ext uri="{BB962C8B-B14F-4D97-AF65-F5344CB8AC3E}">
        <p14:creationId xmlns:p14="http://schemas.microsoft.com/office/powerpoint/2010/main" val="3940419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bringing on host families, several components of the placement process are directly related to compliance. Ask participants what they know about this. Highlight critical issues that they work directly on:</a:t>
            </a:r>
          </a:p>
          <a:p>
            <a:r>
              <a:rPr lang="en-US" baseline="0" dirty="0" err="1" smtClean="0"/>
              <a:t>HF</a:t>
            </a:r>
            <a:r>
              <a:rPr lang="en-US" baseline="0" dirty="0" smtClean="0"/>
              <a:t> Interview; </a:t>
            </a:r>
            <a:r>
              <a:rPr lang="en-US" baseline="0" dirty="0" err="1" smtClean="0"/>
              <a:t>HF</a:t>
            </a:r>
            <a:r>
              <a:rPr lang="en-US" baseline="0" dirty="0" smtClean="0"/>
              <a:t> References, Pre- Arrival for </a:t>
            </a:r>
            <a:r>
              <a:rPr lang="en-US" baseline="0" dirty="0" err="1" smtClean="0"/>
              <a:t>HF</a:t>
            </a:r>
            <a:r>
              <a:rPr lang="en-US" baseline="0" dirty="0" smtClean="0"/>
              <a:t>, address verification for AR (less than 100 miles), SEE visit, </a:t>
            </a:r>
          </a:p>
        </p:txBody>
      </p:sp>
      <p:sp>
        <p:nvSpPr>
          <p:cNvPr id="4" name="Slide Number Placeholder 3"/>
          <p:cNvSpPr>
            <a:spLocks noGrp="1"/>
          </p:cNvSpPr>
          <p:nvPr>
            <p:ph type="sldNum" sz="quarter" idx="10"/>
          </p:nvPr>
        </p:nvSpPr>
        <p:spPr/>
        <p:txBody>
          <a:bodyPr/>
          <a:lstStyle/>
          <a:p>
            <a:fld id="{DC753E48-F2A6-4729-B593-9258CB61BB34}" type="slidenum">
              <a:rPr lang="en-US" smtClean="0"/>
              <a:t>14</a:t>
            </a:fld>
            <a:endParaRPr lang="en-US" dirty="0"/>
          </a:p>
        </p:txBody>
      </p:sp>
    </p:spTree>
    <p:extLst>
      <p:ext uri="{BB962C8B-B14F-4D97-AF65-F5344CB8AC3E}">
        <p14:creationId xmlns:p14="http://schemas.microsoft.com/office/powerpoint/2010/main" val="3143563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in detail here.</a:t>
            </a:r>
            <a:r>
              <a:rPr lang="en-US" baseline="0" dirty="0" smtClean="0"/>
              <a:t> Show participants the forms- (</a:t>
            </a:r>
            <a:r>
              <a:rPr lang="en-US" baseline="0" dirty="0" err="1" smtClean="0"/>
              <a:t>MCR</a:t>
            </a:r>
            <a:r>
              <a:rPr lang="en-US" baseline="0" dirty="0" smtClean="0"/>
              <a:t> and orientation sign-in sheets)  where to find these forms and how to complete them.</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15</a:t>
            </a:fld>
            <a:endParaRPr lang="en-US" dirty="0"/>
          </a:p>
        </p:txBody>
      </p:sp>
    </p:spTree>
    <p:extLst>
      <p:ext uri="{BB962C8B-B14F-4D97-AF65-F5344CB8AC3E}">
        <p14:creationId xmlns:p14="http://schemas.microsoft.com/office/powerpoint/2010/main" val="64864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Host Family</a:t>
            </a:r>
            <a:r>
              <a:rPr lang="en-US" baseline="0" dirty="0" smtClean="0"/>
              <a:t> Placement includes compliance requirements within three critical areas: </a:t>
            </a:r>
          </a:p>
          <a:p>
            <a:r>
              <a:rPr lang="en-US" baseline="0" dirty="0" smtClean="0"/>
              <a:t>Requirements around the selection of the host family </a:t>
            </a:r>
          </a:p>
          <a:p>
            <a:r>
              <a:rPr lang="en-US" baseline="0" dirty="0" smtClean="0"/>
              <a:t>Requirements about the presence of an Area Rep</a:t>
            </a:r>
          </a:p>
          <a:p>
            <a:r>
              <a:rPr lang="en-US" baseline="0" dirty="0" smtClean="0"/>
              <a:t>Detailed paperwork and permission relating to School enrollment</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16</a:t>
            </a:fld>
            <a:endParaRPr lang="en-US" dirty="0"/>
          </a:p>
        </p:txBody>
      </p:sp>
    </p:spTree>
    <p:extLst>
      <p:ext uri="{BB962C8B-B14F-4D97-AF65-F5344CB8AC3E}">
        <p14:creationId xmlns:p14="http://schemas.microsoft.com/office/powerpoint/2010/main" val="172955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additional details that this slide needs. Amy remind me of key talking points. </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17</a:t>
            </a:fld>
            <a:endParaRPr lang="en-US" dirty="0"/>
          </a:p>
        </p:txBody>
      </p:sp>
    </p:spTree>
    <p:extLst>
      <p:ext uri="{BB962C8B-B14F-4D97-AF65-F5344CB8AC3E}">
        <p14:creationId xmlns:p14="http://schemas.microsoft.com/office/powerpoint/2010/main" val="311194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National" panose="02000503000000020004" pitchFamily="50" charset="0"/>
                <a:ea typeface="National" panose="02000503000000020004" pitchFamily="50" charset="0"/>
              </a:rPr>
              <a:t>Review</a:t>
            </a:r>
            <a:r>
              <a:rPr lang="en-US" sz="1000" baseline="0" dirty="0" smtClean="0">
                <a:latin typeface="National" panose="02000503000000020004" pitchFamily="50" charset="0"/>
                <a:ea typeface="National" panose="02000503000000020004" pitchFamily="50" charset="0"/>
              </a:rPr>
              <a:t> details of special placements and how these require additional steps. Emphasize that FDs typically provides additional assistance with Special Placements</a:t>
            </a:r>
          </a:p>
          <a:p>
            <a:endParaRPr lang="en-US" sz="1000" baseline="0" dirty="0" smtClean="0">
              <a:latin typeface="National" panose="02000503000000020004" pitchFamily="50" charset="0"/>
              <a:ea typeface="National" panose="02000503000000020004" pitchFamily="50" charset="0"/>
            </a:endParaRPr>
          </a:p>
          <a:p>
            <a:r>
              <a:rPr lang="en-US" sz="1000" dirty="0" smtClean="0">
                <a:solidFill>
                  <a:srgbClr val="642869"/>
                </a:solidFill>
                <a:latin typeface="National" panose="02000503000000020004" pitchFamily="50" charset="0"/>
                <a:ea typeface="National" panose="02000503000000020004" pitchFamily="50" charset="0"/>
              </a:rPr>
              <a:t>Double Placement Additional Requirements</a:t>
            </a:r>
          </a:p>
          <a:p>
            <a:r>
              <a:rPr lang="en-US" sz="1000" dirty="0" smtClean="0">
                <a:solidFill>
                  <a:schemeClr val="tx1">
                    <a:lumMod val="50000"/>
                  </a:schemeClr>
                </a:solidFill>
                <a:latin typeface="National" panose="02000503000000020004" pitchFamily="50" charset="0"/>
                <a:ea typeface="National" panose="02000503000000020004" pitchFamily="50" charset="0"/>
              </a:rPr>
              <a:t>Requires written, dated consent from</a:t>
            </a:r>
          </a:p>
          <a:p>
            <a:pPr marL="1143000" indent="-1143000">
              <a:buFont typeface="Arial" panose="020B0604020202020204" pitchFamily="34" charset="0"/>
              <a:buChar char="•"/>
            </a:pPr>
            <a:r>
              <a:rPr lang="en-US" sz="1000" dirty="0" smtClean="0">
                <a:solidFill>
                  <a:schemeClr val="tx1">
                    <a:lumMod val="50000"/>
                  </a:schemeClr>
                </a:solidFill>
                <a:latin typeface="National" panose="02000503000000020004" pitchFamily="50" charset="0"/>
                <a:ea typeface="National" panose="02000503000000020004" pitchFamily="50" charset="0"/>
              </a:rPr>
              <a:t>2 x IS </a:t>
            </a:r>
          </a:p>
          <a:p>
            <a:pPr marL="1143000" indent="-1143000">
              <a:buFont typeface="Arial" panose="020B0604020202020204" pitchFamily="34" charset="0"/>
              <a:buChar char="•"/>
            </a:pPr>
            <a:r>
              <a:rPr lang="en-US" sz="1000" dirty="0" smtClean="0">
                <a:solidFill>
                  <a:schemeClr val="tx1">
                    <a:lumMod val="50000"/>
                  </a:schemeClr>
                </a:solidFill>
                <a:latin typeface="National" panose="02000503000000020004" pitchFamily="50" charset="0"/>
                <a:ea typeface="National" panose="02000503000000020004" pitchFamily="50" charset="0"/>
              </a:rPr>
              <a:t>2 x NPs</a:t>
            </a:r>
          </a:p>
          <a:p>
            <a:pPr marL="1143000" indent="-1143000">
              <a:buFont typeface="Arial" panose="020B0604020202020204" pitchFamily="34" charset="0"/>
              <a:buChar char="•"/>
            </a:pPr>
            <a:r>
              <a:rPr lang="en-US" sz="1000" dirty="0" smtClean="0">
                <a:solidFill>
                  <a:schemeClr val="tx1">
                    <a:lumMod val="50000"/>
                  </a:schemeClr>
                </a:solidFill>
                <a:latin typeface="National" panose="02000503000000020004" pitchFamily="50" charset="0"/>
                <a:ea typeface="National" panose="02000503000000020004" pitchFamily="50" charset="0"/>
              </a:rPr>
              <a:t>1 x </a:t>
            </a:r>
            <a:r>
              <a:rPr lang="en-US" sz="1000" dirty="0" err="1" smtClean="0">
                <a:solidFill>
                  <a:schemeClr val="tx1">
                    <a:lumMod val="50000"/>
                  </a:schemeClr>
                </a:solidFill>
                <a:latin typeface="National" panose="02000503000000020004" pitchFamily="50" charset="0"/>
                <a:ea typeface="National" panose="02000503000000020004" pitchFamily="50" charset="0"/>
              </a:rPr>
              <a:t>HF</a:t>
            </a:r>
            <a:endParaRPr lang="en-US" sz="1000" dirty="0" smtClean="0">
              <a:solidFill>
                <a:schemeClr val="tx1">
                  <a:lumMod val="50000"/>
                </a:schemeClr>
              </a:solidFill>
              <a:latin typeface="National" panose="02000503000000020004" pitchFamily="50" charset="0"/>
              <a:ea typeface="National" panose="02000503000000020004" pitchFamily="50" charset="0"/>
            </a:endParaRPr>
          </a:p>
          <a:p>
            <a:pPr marL="1143000" indent="-1143000">
              <a:buFont typeface="Arial" panose="020B0604020202020204" pitchFamily="34" charset="0"/>
              <a:buChar char="•"/>
            </a:pPr>
            <a:r>
              <a:rPr lang="en-US" sz="1000" dirty="0" err="1" smtClean="0">
                <a:solidFill>
                  <a:schemeClr val="tx1">
                    <a:lumMod val="50000"/>
                  </a:schemeClr>
                </a:solidFill>
                <a:latin typeface="National" panose="02000503000000020004" pitchFamily="50" charset="0"/>
                <a:ea typeface="National" panose="02000503000000020004" pitchFamily="50" charset="0"/>
              </a:rPr>
              <a:t>2x</a:t>
            </a:r>
            <a:r>
              <a:rPr lang="en-US" sz="1000" dirty="0" smtClean="0">
                <a:solidFill>
                  <a:schemeClr val="tx1">
                    <a:lumMod val="50000"/>
                  </a:schemeClr>
                </a:solidFill>
                <a:latin typeface="National" panose="02000503000000020004" pitchFamily="50" charset="0"/>
                <a:ea typeface="National" panose="02000503000000020004" pitchFamily="50" charset="0"/>
              </a:rPr>
              <a:t> school acceptance form</a:t>
            </a:r>
          </a:p>
          <a:p>
            <a:pPr marL="342900" lvl="1" indent="-342900">
              <a:buFont typeface="Arial"/>
              <a:buChar char="•"/>
            </a:pPr>
            <a:r>
              <a:rPr lang="en-US" sz="1000" dirty="0" smtClean="0">
                <a:solidFill>
                  <a:schemeClr val="tx1">
                    <a:lumMod val="50000"/>
                  </a:schemeClr>
                </a:solidFill>
                <a:latin typeface="National" panose="02000503000000020004" pitchFamily="50" charset="0"/>
                <a:ea typeface="National" panose="02000503000000020004" pitchFamily="50" charset="0"/>
              </a:rPr>
              <a:t>J1 + </a:t>
            </a:r>
            <a:r>
              <a:rPr lang="en-US" sz="1000" dirty="0" err="1" smtClean="0">
                <a:solidFill>
                  <a:schemeClr val="tx1">
                    <a:lumMod val="50000"/>
                  </a:schemeClr>
                </a:solidFill>
                <a:latin typeface="National" panose="02000503000000020004" pitchFamily="50" charset="0"/>
                <a:ea typeface="National" panose="02000503000000020004" pitchFamily="50" charset="0"/>
              </a:rPr>
              <a:t>F1</a:t>
            </a:r>
            <a:r>
              <a:rPr lang="en-US" sz="1000" dirty="0" smtClean="0">
                <a:solidFill>
                  <a:schemeClr val="tx1">
                    <a:lumMod val="50000"/>
                  </a:schemeClr>
                </a:solidFill>
                <a:latin typeface="National" panose="02000503000000020004" pitchFamily="50" charset="0"/>
                <a:ea typeface="National" panose="02000503000000020004" pitchFamily="50" charset="0"/>
              </a:rPr>
              <a:t> =  same requirements (omit F-1 consents if non-YFU partner)</a:t>
            </a:r>
          </a:p>
          <a:p>
            <a:pPr marL="342900" lvl="1" indent="-342900">
              <a:buFont typeface="Arial"/>
              <a:buChar char="•"/>
            </a:pPr>
            <a:r>
              <a:rPr lang="en-US" sz="1000" dirty="0" smtClean="0">
                <a:solidFill>
                  <a:schemeClr val="tx1">
                    <a:lumMod val="50000"/>
                  </a:schemeClr>
                </a:solidFill>
                <a:latin typeface="National" panose="02000503000000020004" pitchFamily="50" charset="0"/>
                <a:ea typeface="National" panose="02000503000000020004" pitchFamily="50" charset="0"/>
              </a:rPr>
              <a:t>YFU IS + other PO IS =  share signed consents</a:t>
            </a:r>
          </a:p>
          <a:p>
            <a:endParaRPr lang="en-US" sz="1000" dirty="0" smtClean="0">
              <a:latin typeface="National" panose="02000503000000020004" pitchFamily="50" charset="0"/>
              <a:ea typeface="National" panose="02000503000000020004" pitchFamily="50" charset="0"/>
            </a:endParaRPr>
          </a:p>
          <a:p>
            <a:r>
              <a:rPr lang="en-US" sz="1000" dirty="0" smtClean="0">
                <a:solidFill>
                  <a:schemeClr val="tx1">
                    <a:lumMod val="50000"/>
                  </a:schemeClr>
                </a:solidFill>
                <a:latin typeface="National" panose="02000503000000020004" pitchFamily="50" charset="0"/>
                <a:ea typeface="National" panose="02000503000000020004" pitchFamily="50" charset="0"/>
              </a:rPr>
              <a:t>Single </a:t>
            </a:r>
            <a:r>
              <a:rPr lang="en-US" sz="1000" dirty="0" smtClean="0">
                <a:solidFill>
                  <a:schemeClr val="tx1">
                    <a:lumMod val="50000"/>
                  </a:schemeClr>
                </a:solidFill>
                <a:latin typeface="National" panose="02000503000000020004" pitchFamily="50" charset="0"/>
                <a:ea typeface="National" panose="02000503000000020004" pitchFamily="50" charset="0"/>
              </a:rPr>
              <a:t>Person Additional requirement:  Oversight   OR  Recommendations</a:t>
            </a:r>
          </a:p>
          <a:p>
            <a:pPr marL="457200" lvl="5" indent="-457200">
              <a:buFont typeface="Arial" panose="020B0604020202020204" pitchFamily="34" charset="0"/>
              <a:buChar char="•"/>
            </a:pP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HF new to YFU: </a:t>
            </a:r>
            <a:r>
              <a:rPr lang="en" sz="1000" b="1" dirty="0" smtClean="0">
                <a:solidFill>
                  <a:schemeClr val="tx1">
                    <a:lumMod val="50000"/>
                  </a:schemeClr>
                </a:solidFill>
                <a:latin typeface="National" panose="02000503000000020004" pitchFamily="50" charset="0"/>
                <a:ea typeface="National" panose="02000503000000020004" pitchFamily="50" charset="0"/>
                <a:cs typeface="Century Gothic"/>
              </a:rPr>
              <a:t>requires </a:t>
            </a: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SSM, FD, AR </a:t>
            </a:r>
            <a:r>
              <a:rPr lang="en" sz="1000" b="1" dirty="0" smtClean="0">
                <a:solidFill>
                  <a:schemeClr val="tx1">
                    <a:lumMod val="50000"/>
                  </a:schemeClr>
                </a:solidFill>
                <a:latin typeface="National" panose="02000503000000020004" pitchFamily="50" charset="0"/>
                <a:ea typeface="National" panose="02000503000000020004" pitchFamily="50" charset="0"/>
                <a:cs typeface="Century Gothic"/>
              </a:rPr>
              <a:t>oversight agreement </a:t>
            </a:r>
            <a:endParaRPr lang="en" sz="1000" dirty="0" smtClean="0">
              <a:solidFill>
                <a:schemeClr val="tx1">
                  <a:lumMod val="50000"/>
                </a:schemeClr>
              </a:solidFill>
              <a:latin typeface="National" panose="02000503000000020004" pitchFamily="50" charset="0"/>
              <a:ea typeface="National" panose="02000503000000020004" pitchFamily="50" charset="0"/>
              <a:cs typeface="Century Gothic"/>
            </a:endParaRPr>
          </a:p>
          <a:p>
            <a:pPr marL="457200" lvl="5" indent="-457200">
              <a:buFont typeface="Arial" panose="020B0604020202020204" pitchFamily="34" charset="0"/>
              <a:buChar char="•"/>
            </a:pP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HF </a:t>
            </a: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with YFU hosting history:</a:t>
            </a:r>
            <a:r>
              <a:rPr lang="en" sz="1000" b="1" dirty="0" smtClean="0">
                <a:solidFill>
                  <a:schemeClr val="tx1">
                    <a:lumMod val="50000"/>
                  </a:schemeClr>
                </a:solidFill>
                <a:latin typeface="National" panose="02000503000000020004" pitchFamily="50" charset="0"/>
                <a:ea typeface="National" panose="02000503000000020004" pitchFamily="50" charset="0"/>
                <a:cs typeface="Century Gothic"/>
              </a:rPr>
              <a:t> requires </a:t>
            </a: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SSM</a:t>
            </a:r>
            <a:r>
              <a:rPr lang="en" sz="1000" b="1" dirty="0" smtClean="0">
                <a:solidFill>
                  <a:schemeClr val="tx1">
                    <a:lumMod val="50000"/>
                  </a:schemeClr>
                </a:solidFill>
                <a:latin typeface="National" panose="02000503000000020004" pitchFamily="50" charset="0"/>
                <a:ea typeface="National" panose="02000503000000020004" pitchFamily="50" charset="0"/>
                <a:cs typeface="Century Gothic"/>
              </a:rPr>
              <a:t> recommendation </a:t>
            </a:r>
          </a:p>
          <a:p>
            <a:pPr marL="514350" lvl="5" indent="-514350">
              <a:buFont typeface="+mj-lt"/>
              <a:buAutoNum type="arabicPeriod" startAt="2"/>
            </a:pP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IS/NP </a:t>
            </a: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Consents </a:t>
            </a:r>
          </a:p>
          <a:p>
            <a:pPr marL="514350" lvl="5" indent="-514350">
              <a:buFont typeface="+mj-lt"/>
              <a:buAutoNum type="arabicPeriod" startAt="2"/>
            </a:pP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Additional </a:t>
            </a: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HF references:  family &amp; community </a:t>
            </a:r>
            <a:endParaRPr lang="en-US" sz="1000" dirty="0" smtClean="0">
              <a:solidFill>
                <a:schemeClr val="tx1">
                  <a:lumMod val="50000"/>
                </a:schemeClr>
              </a:solidFill>
              <a:latin typeface="National" panose="02000503000000020004" pitchFamily="50" charset="0"/>
              <a:ea typeface="National" panose="02000503000000020004" pitchFamily="50" charset="0"/>
            </a:endParaRPr>
          </a:p>
          <a:p>
            <a:endParaRPr lang="en-US" sz="1000" dirty="0" smtClean="0">
              <a:latin typeface="National" panose="02000503000000020004" pitchFamily="50" charset="0"/>
              <a:ea typeface="National" panose="02000503000000020004" pitchFamily="50" charset="0"/>
            </a:endParaRPr>
          </a:p>
          <a:p>
            <a:r>
              <a:rPr lang="en-US" sz="1000" dirty="0" smtClean="0">
                <a:latin typeface="National" panose="02000503000000020004" pitchFamily="50" charset="0"/>
                <a:ea typeface="National" panose="02000503000000020004" pitchFamily="50" charset="0"/>
              </a:rPr>
              <a:t>Domestic Partnerships- </a:t>
            </a:r>
          </a:p>
          <a:p>
            <a:pPr marL="342900" lvl="5" indent="-342900">
              <a:buFont typeface="Arial" panose="020B0604020202020204" pitchFamily="34" charset="0"/>
              <a:buChar char="•"/>
            </a:pP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IS/NP consent </a:t>
            </a: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form</a:t>
            </a:r>
            <a:endParaRPr lang="en" sz="1000" dirty="0" smtClean="0">
              <a:solidFill>
                <a:schemeClr val="tx1">
                  <a:lumMod val="50000"/>
                </a:schemeClr>
              </a:solidFill>
              <a:latin typeface="National" panose="02000503000000020004" pitchFamily="50" charset="0"/>
              <a:ea typeface="National" panose="02000503000000020004" pitchFamily="50" charset="0"/>
              <a:cs typeface="Century Gothic"/>
            </a:endParaRPr>
          </a:p>
          <a:p>
            <a:pPr marL="342900" lvl="5" indent="-342900">
              <a:buFont typeface="Arial" panose="020B0604020202020204" pitchFamily="34" charset="0"/>
              <a:buChar char="•"/>
            </a:pPr>
            <a:r>
              <a:rPr lang="en" sz="1000" dirty="0" smtClean="0">
                <a:solidFill>
                  <a:schemeClr val="tx1">
                    <a:lumMod val="50000"/>
                  </a:schemeClr>
                </a:solidFill>
                <a:latin typeface="National" panose="02000503000000020004" pitchFamily="50" charset="0"/>
                <a:ea typeface="National" panose="02000503000000020004" pitchFamily="50" charset="0"/>
                <a:cs typeface="Century Gothic"/>
              </a:rPr>
              <a:t>Not needed if YFU partner includes consent in IS/NP agreement</a:t>
            </a:r>
          </a:p>
          <a:p>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18</a:t>
            </a:fld>
            <a:endParaRPr lang="en-US" dirty="0"/>
          </a:p>
        </p:txBody>
      </p:sp>
    </p:spTree>
    <p:extLst>
      <p:ext uri="{BB962C8B-B14F-4D97-AF65-F5344CB8AC3E}">
        <p14:creationId xmlns:p14="http://schemas.microsoft.com/office/powerpoint/2010/main" val="4074555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 this</a:t>
            </a:r>
            <a:r>
              <a:rPr lang="en-US" baseline="0" dirty="0" smtClean="0"/>
              <a:t> slide, use as needed to indicate required consents</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19</a:t>
            </a:fld>
            <a:endParaRPr lang="en-US" dirty="0"/>
          </a:p>
        </p:txBody>
      </p:sp>
    </p:spTree>
    <p:extLst>
      <p:ext uri="{BB962C8B-B14F-4D97-AF65-F5344CB8AC3E}">
        <p14:creationId xmlns:p14="http://schemas.microsoft.com/office/powerpoint/2010/main" val="390769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objectives.</a:t>
            </a:r>
            <a:r>
              <a:rPr lang="en-US" baseline="0" dirty="0" smtClean="0"/>
              <a:t> Ask participants what they already know about these areas.- BRIEF</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2</a:t>
            </a:fld>
            <a:endParaRPr lang="en-US" dirty="0"/>
          </a:p>
        </p:txBody>
      </p:sp>
    </p:spTree>
    <p:extLst>
      <p:ext uri="{BB962C8B-B14F-4D97-AF65-F5344CB8AC3E}">
        <p14:creationId xmlns:p14="http://schemas.microsoft.com/office/powerpoint/2010/main" val="3541700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 this slide, use as needed to indicate required consents</a:t>
            </a:r>
          </a:p>
          <a:p>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20</a:t>
            </a:fld>
            <a:endParaRPr lang="en-US" dirty="0"/>
          </a:p>
        </p:txBody>
      </p:sp>
    </p:spTree>
    <p:extLst>
      <p:ext uri="{BB962C8B-B14F-4D97-AF65-F5344CB8AC3E}">
        <p14:creationId xmlns:p14="http://schemas.microsoft.com/office/powerpoint/2010/main" val="2670322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 this slide, use as needed to indicate required consents</a:t>
            </a:r>
          </a:p>
          <a:p>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21</a:t>
            </a:fld>
            <a:endParaRPr lang="en-US" dirty="0"/>
          </a:p>
        </p:txBody>
      </p:sp>
    </p:spTree>
    <p:extLst>
      <p:ext uri="{BB962C8B-B14F-4D97-AF65-F5344CB8AC3E}">
        <p14:creationId xmlns:p14="http://schemas.microsoft.com/office/powerpoint/2010/main" val="2918642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statement that YFU makes final decision to host based</a:t>
            </a:r>
            <a:r>
              <a:rPr lang="en-US" baseline="0" dirty="0" smtClean="0"/>
              <a:t> on all factors</a:t>
            </a:r>
          </a:p>
          <a:p>
            <a:r>
              <a:rPr lang="en-US" baseline="0" dirty="0" smtClean="0"/>
              <a:t>Quality Assurance sends ineligible letter</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22</a:t>
            </a:fld>
            <a:endParaRPr lang="en-US" dirty="0"/>
          </a:p>
        </p:txBody>
      </p:sp>
    </p:spTree>
    <p:extLst>
      <p:ext uri="{BB962C8B-B14F-4D97-AF65-F5344CB8AC3E}">
        <p14:creationId xmlns:p14="http://schemas.microsoft.com/office/powerpoint/2010/main" val="2849793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53E48-F2A6-4729-B593-9258CB61BB34}" type="slidenum">
              <a:rPr lang="en-US" smtClean="0"/>
              <a:t>23</a:t>
            </a:fld>
            <a:endParaRPr lang="en-US" dirty="0"/>
          </a:p>
        </p:txBody>
      </p:sp>
    </p:spTree>
    <p:extLst>
      <p:ext uri="{BB962C8B-B14F-4D97-AF65-F5344CB8AC3E}">
        <p14:creationId xmlns:p14="http://schemas.microsoft.com/office/powerpoint/2010/main" val="4209250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National" panose="02000503000000020004" pitchFamily="50" charset="0"/>
                <a:ea typeface="National" panose="02000503000000020004" pitchFamily="50" charset="0"/>
              </a:rPr>
              <a:t>Student</a:t>
            </a:r>
            <a:r>
              <a:rPr lang="en-US" sz="1000" baseline="0" dirty="0" smtClean="0">
                <a:latin typeface="National" panose="02000503000000020004" pitchFamily="50" charset="0"/>
                <a:ea typeface="National" panose="02000503000000020004" pitchFamily="50" charset="0"/>
              </a:rPr>
              <a:t> photo updated every year to ensure accurate bedroom photo is in the application.</a:t>
            </a:r>
          </a:p>
          <a:p>
            <a:r>
              <a:rPr lang="en-US" sz="1000" baseline="0" dirty="0" smtClean="0">
                <a:latin typeface="National" panose="02000503000000020004" pitchFamily="50" charset="0"/>
                <a:ea typeface="National" panose="02000503000000020004" pitchFamily="50" charset="0"/>
              </a:rPr>
              <a:t>Host families who host consecutive years may pair the student with a different sibling, alternate hosting a male or female student – which in many households may mean a different bedroom for the student.</a:t>
            </a:r>
            <a:endParaRPr lang="en-US" sz="1000" dirty="0">
              <a:latin typeface="National" panose="02000503000000020004" pitchFamily="50" charset="0"/>
              <a:ea typeface="National" panose="02000503000000020004" pitchFamily="50" charset="0"/>
            </a:endParaRPr>
          </a:p>
        </p:txBody>
      </p:sp>
      <p:sp>
        <p:nvSpPr>
          <p:cNvPr id="4" name="Slide Number Placeholder 3"/>
          <p:cNvSpPr>
            <a:spLocks noGrp="1"/>
          </p:cNvSpPr>
          <p:nvPr>
            <p:ph type="sldNum" sz="quarter" idx="10"/>
          </p:nvPr>
        </p:nvSpPr>
        <p:spPr/>
        <p:txBody>
          <a:bodyPr/>
          <a:lstStyle/>
          <a:p>
            <a:fld id="{DC753E48-F2A6-4729-B593-9258CB61BB34}" type="slidenum">
              <a:rPr lang="en-US" smtClean="0"/>
              <a:t>24</a:t>
            </a:fld>
            <a:endParaRPr lang="en-US" dirty="0"/>
          </a:p>
        </p:txBody>
      </p:sp>
    </p:spTree>
    <p:extLst>
      <p:ext uri="{BB962C8B-B14F-4D97-AF65-F5344CB8AC3E}">
        <p14:creationId xmlns:p14="http://schemas.microsoft.com/office/powerpoint/2010/main" val="6259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53E48-F2A6-4729-B593-9258CB61BB34}" type="slidenum">
              <a:rPr lang="en-US" smtClean="0"/>
              <a:t>25</a:t>
            </a:fld>
            <a:endParaRPr lang="en-US" dirty="0"/>
          </a:p>
        </p:txBody>
      </p:sp>
    </p:spTree>
    <p:extLst>
      <p:ext uri="{BB962C8B-B14F-4D97-AF65-F5344CB8AC3E}">
        <p14:creationId xmlns:p14="http://schemas.microsoft.com/office/powerpoint/2010/main" val="2543068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Hidden slide to bring to the conversation if there are</a:t>
            </a:r>
            <a:r>
              <a:rPr lang="en-US" baseline="0" dirty="0" smtClean="0"/>
              <a:t> questions about YFU’s assessment regarding HF ability to afford hosting.</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26</a:t>
            </a:fld>
            <a:endParaRPr lang="en-US" dirty="0"/>
          </a:p>
        </p:txBody>
      </p:sp>
    </p:spTree>
    <p:extLst>
      <p:ext uri="{BB962C8B-B14F-4D97-AF65-F5344CB8AC3E}">
        <p14:creationId xmlns:p14="http://schemas.microsoft.com/office/powerpoint/2010/main" val="2746149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53E48-F2A6-4729-B593-9258CB61BB34}" type="slidenum">
              <a:rPr lang="en-US" smtClean="0"/>
              <a:t>27</a:t>
            </a:fld>
            <a:endParaRPr lang="en-US" dirty="0"/>
          </a:p>
        </p:txBody>
      </p:sp>
    </p:spTree>
    <p:extLst>
      <p:ext uri="{BB962C8B-B14F-4D97-AF65-F5344CB8AC3E}">
        <p14:creationId xmlns:p14="http://schemas.microsoft.com/office/powerpoint/2010/main" val="3081761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Hidden slide to bring to the conversation if there are questions about pending repairs/changes in the household.</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28</a:t>
            </a:fld>
            <a:endParaRPr lang="en-US" dirty="0"/>
          </a:p>
        </p:txBody>
      </p:sp>
    </p:spTree>
    <p:extLst>
      <p:ext uri="{BB962C8B-B14F-4D97-AF65-F5344CB8AC3E}">
        <p14:creationId xmlns:p14="http://schemas.microsoft.com/office/powerpoint/2010/main" val="2860343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53E48-F2A6-4729-B593-9258CB61BB34}" type="slidenum">
              <a:rPr lang="en-US" smtClean="0"/>
              <a:t>29</a:t>
            </a:fld>
            <a:endParaRPr lang="en-US" dirty="0"/>
          </a:p>
        </p:txBody>
      </p:sp>
    </p:spTree>
    <p:extLst>
      <p:ext uri="{BB962C8B-B14F-4D97-AF65-F5344CB8AC3E}">
        <p14:creationId xmlns:p14="http://schemas.microsoft.com/office/powerpoint/2010/main" val="176742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share what roles they have had with YFU.</a:t>
            </a:r>
            <a:r>
              <a:rPr lang="en-US" baseline="0" dirty="0" smtClean="0"/>
              <a:t> </a:t>
            </a:r>
          </a:p>
          <a:p>
            <a:r>
              <a:rPr lang="en-US" baseline="0" dirty="0" smtClean="0"/>
              <a:t>Emphasize that each roles intersects in significant ways with compliance requirements</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3</a:t>
            </a:fld>
            <a:endParaRPr lang="en-US" dirty="0"/>
          </a:p>
        </p:txBody>
      </p:sp>
    </p:spTree>
    <p:extLst>
      <p:ext uri="{BB962C8B-B14F-4D97-AF65-F5344CB8AC3E}">
        <p14:creationId xmlns:p14="http://schemas.microsoft.com/office/powerpoint/2010/main" val="2247027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53E48-F2A6-4729-B593-9258CB61BB34}" type="slidenum">
              <a:rPr lang="en-US" smtClean="0"/>
              <a:t>30</a:t>
            </a:fld>
            <a:endParaRPr lang="en-US" dirty="0"/>
          </a:p>
        </p:txBody>
      </p:sp>
    </p:spTree>
    <p:extLst>
      <p:ext uri="{BB962C8B-B14F-4D97-AF65-F5344CB8AC3E}">
        <p14:creationId xmlns:p14="http://schemas.microsoft.com/office/powerpoint/2010/main" val="325212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Hidden slide to bring to the conversation if there are questions about student</a:t>
            </a:r>
            <a:r>
              <a:rPr lang="en-US" baseline="0" dirty="0" smtClean="0"/>
              <a:t> numbers </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31</a:t>
            </a:fld>
            <a:endParaRPr lang="en-US" dirty="0"/>
          </a:p>
        </p:txBody>
      </p:sp>
    </p:spTree>
    <p:extLst>
      <p:ext uri="{BB962C8B-B14F-4D97-AF65-F5344CB8AC3E}">
        <p14:creationId xmlns:p14="http://schemas.microsoft.com/office/powerpoint/2010/main" val="510516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National" panose="02000503000000020004" pitchFamily="50" charset="0"/>
                <a:ea typeface="National" panose="02000503000000020004" pitchFamily="50" charset="0"/>
              </a:rPr>
              <a:t>In-person orientations</a:t>
            </a:r>
            <a:r>
              <a:rPr lang="en-US" sz="1000" baseline="0" dirty="0" smtClean="0">
                <a:latin typeface="National" panose="02000503000000020004" pitchFamily="50" charset="0"/>
                <a:ea typeface="National" panose="02000503000000020004" pitchFamily="50" charset="0"/>
              </a:rPr>
              <a:t> are the first choice to convey content and develop relationships.</a:t>
            </a:r>
          </a:p>
          <a:p>
            <a:r>
              <a:rPr lang="en-US" sz="1000" baseline="0" dirty="0" smtClean="0">
                <a:latin typeface="National" panose="02000503000000020004" pitchFamily="50" charset="0"/>
                <a:ea typeface="National" panose="02000503000000020004" pitchFamily="50" charset="0"/>
              </a:rPr>
              <a:t>Considering host family and student schedules, YFU offers a blended approach to help us meet families and students where they are in the program and in their circumstances.</a:t>
            </a:r>
          </a:p>
          <a:p>
            <a:r>
              <a:rPr lang="en-US" sz="1000" baseline="0" dirty="0" smtClean="0">
                <a:latin typeface="National" panose="02000503000000020004" pitchFamily="50" charset="0"/>
                <a:ea typeface="National" panose="02000503000000020004" pitchFamily="50" charset="0"/>
              </a:rPr>
              <a:t>On-line options and one-on-one are designed and ready to inform and prepare students and host families.    </a:t>
            </a:r>
          </a:p>
          <a:p>
            <a:r>
              <a:rPr lang="en-US" sz="1000" baseline="0" dirty="0" smtClean="0">
                <a:latin typeface="National" panose="02000503000000020004" pitchFamily="50" charset="0"/>
                <a:ea typeface="National" panose="02000503000000020004" pitchFamily="50" charset="0"/>
              </a:rPr>
              <a:t>Sign-in forms for Orientations are available page for each Home Page of </a:t>
            </a:r>
            <a:r>
              <a:rPr lang="en-US" sz="1000" baseline="0" dirty="0" err="1" smtClean="0">
                <a:latin typeface="National" panose="02000503000000020004" pitchFamily="50" charset="0"/>
                <a:ea typeface="National" panose="02000503000000020004" pitchFamily="50" charset="0"/>
              </a:rPr>
              <a:t>my.yfu</a:t>
            </a:r>
            <a:r>
              <a:rPr lang="en-US" sz="1000" baseline="0" dirty="0" smtClean="0">
                <a:latin typeface="National" panose="02000503000000020004" pitchFamily="50" charset="0"/>
                <a:ea typeface="National" panose="02000503000000020004" pitchFamily="50" charset="0"/>
              </a:rPr>
              <a:t>; find these on the Orientations Materials linked page. </a:t>
            </a:r>
            <a:endParaRPr lang="en-US" sz="1000" dirty="0">
              <a:latin typeface="National" panose="02000503000000020004" pitchFamily="50" charset="0"/>
              <a:ea typeface="National" panose="02000503000000020004" pitchFamily="50" charset="0"/>
            </a:endParaRPr>
          </a:p>
        </p:txBody>
      </p:sp>
      <p:sp>
        <p:nvSpPr>
          <p:cNvPr id="4" name="Slide Number Placeholder 3"/>
          <p:cNvSpPr>
            <a:spLocks noGrp="1"/>
          </p:cNvSpPr>
          <p:nvPr>
            <p:ph type="sldNum" sz="quarter" idx="10"/>
          </p:nvPr>
        </p:nvSpPr>
        <p:spPr/>
        <p:txBody>
          <a:bodyPr/>
          <a:lstStyle/>
          <a:p>
            <a:fld id="{DC753E48-F2A6-4729-B593-9258CB61BB34}" type="slidenum">
              <a:rPr lang="en-US" smtClean="0"/>
              <a:t>32</a:t>
            </a:fld>
            <a:endParaRPr lang="en-US" dirty="0"/>
          </a:p>
        </p:txBody>
      </p:sp>
    </p:spTree>
    <p:extLst>
      <p:ext uri="{BB962C8B-B14F-4D97-AF65-F5344CB8AC3E}">
        <p14:creationId xmlns:p14="http://schemas.microsoft.com/office/powerpoint/2010/main" val="1039039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knowledge</a:t>
            </a:r>
            <a:r>
              <a:rPr lang="en-US" baseline="0" dirty="0" smtClean="0"/>
              <a:t> check:  Does the student need to be present for the SEE visit?  No!</a:t>
            </a:r>
          </a:p>
          <a:p>
            <a:r>
              <a:rPr lang="en-US" baseline="0" dirty="0" smtClean="0"/>
              <a:t>But…If the AR did not do the HF interview, it can be a good practice to combine SEE visit and in-person MCR with student and HF.</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33</a:t>
            </a:fld>
            <a:endParaRPr lang="en-US" dirty="0"/>
          </a:p>
        </p:txBody>
      </p:sp>
    </p:spTree>
    <p:extLst>
      <p:ext uri="{BB962C8B-B14F-4D97-AF65-F5344CB8AC3E}">
        <p14:creationId xmlns:p14="http://schemas.microsoft.com/office/powerpoint/2010/main" val="3294535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school contact is based on school preference </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34</a:t>
            </a:fld>
            <a:endParaRPr lang="en-US" dirty="0"/>
          </a:p>
        </p:txBody>
      </p:sp>
    </p:spTree>
    <p:extLst>
      <p:ext uri="{BB962C8B-B14F-4D97-AF65-F5344CB8AC3E}">
        <p14:creationId xmlns:p14="http://schemas.microsoft.com/office/powerpoint/2010/main" val="12142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35</a:t>
            </a:fld>
            <a:endParaRPr lang="en-US" dirty="0"/>
          </a:p>
        </p:txBody>
      </p:sp>
    </p:spTree>
    <p:extLst>
      <p:ext uri="{BB962C8B-B14F-4D97-AF65-F5344CB8AC3E}">
        <p14:creationId xmlns:p14="http://schemas.microsoft.com/office/powerpoint/2010/main" val="1947910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SPARC</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36</a:t>
            </a:fld>
            <a:endParaRPr lang="en-US" dirty="0"/>
          </a:p>
        </p:txBody>
      </p:sp>
    </p:spTree>
    <p:extLst>
      <p:ext uri="{BB962C8B-B14F-4D97-AF65-F5344CB8AC3E}">
        <p14:creationId xmlns:p14="http://schemas.microsoft.com/office/powerpoint/2010/main" val="253860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this</a:t>
            </a:r>
            <a:r>
              <a:rPr lang="en-US" baseline="0" dirty="0" smtClean="0"/>
              <a:t> slide- have available as a handout</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37</a:t>
            </a:fld>
            <a:endParaRPr lang="en-US" dirty="0"/>
          </a:p>
        </p:txBody>
      </p:sp>
    </p:spTree>
    <p:extLst>
      <p:ext uri="{BB962C8B-B14F-4D97-AF65-F5344CB8AC3E}">
        <p14:creationId xmlns:p14="http://schemas.microsoft.com/office/powerpoint/2010/main" val="2978549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this</a:t>
            </a:r>
            <a:r>
              <a:rPr lang="en-US" baseline="0" dirty="0" smtClean="0"/>
              <a:t> slide- have available as a handout</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38</a:t>
            </a:fld>
            <a:endParaRPr lang="en-US" dirty="0"/>
          </a:p>
        </p:txBody>
      </p:sp>
    </p:spTree>
    <p:extLst>
      <p:ext uri="{BB962C8B-B14F-4D97-AF65-F5344CB8AC3E}">
        <p14:creationId xmlns:p14="http://schemas.microsoft.com/office/powerpoint/2010/main" val="3483906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this</a:t>
            </a:r>
            <a:r>
              <a:rPr lang="en-US" baseline="0" dirty="0" smtClean="0"/>
              <a:t> slide- have available as a handout</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39</a:t>
            </a:fld>
            <a:endParaRPr lang="en-US" dirty="0"/>
          </a:p>
        </p:txBody>
      </p:sp>
    </p:spTree>
    <p:extLst>
      <p:ext uri="{BB962C8B-B14F-4D97-AF65-F5344CB8AC3E}">
        <p14:creationId xmlns:p14="http://schemas.microsoft.com/office/powerpoint/2010/main" val="227937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National" panose="02000503000000020004" pitchFamily="50" charset="0"/>
                <a:ea typeface="National" panose="02000503000000020004" pitchFamily="50" charset="0"/>
              </a:rPr>
              <a:t>High quality,</a:t>
            </a:r>
            <a:r>
              <a:rPr lang="en-US" sz="1000" baseline="0" dirty="0" smtClean="0">
                <a:latin typeface="National" panose="02000503000000020004" pitchFamily="50" charset="0"/>
                <a:ea typeface="National" panose="02000503000000020004" pitchFamily="50" charset="0"/>
              </a:rPr>
              <a:t> safe programming is our goal.</a:t>
            </a:r>
          </a:p>
          <a:p>
            <a:r>
              <a:rPr lang="en-US" sz="1000" dirty="0" smtClean="0">
                <a:latin typeface="National" panose="02000503000000020004" pitchFamily="50" charset="0"/>
                <a:ea typeface="National" panose="02000503000000020004" pitchFamily="50" charset="0"/>
              </a:rPr>
              <a:t>Ask participants if</a:t>
            </a:r>
            <a:r>
              <a:rPr lang="en-US" sz="1000" baseline="0" dirty="0" smtClean="0">
                <a:latin typeface="National" panose="02000503000000020004" pitchFamily="50" charset="0"/>
                <a:ea typeface="National" panose="02000503000000020004" pitchFamily="50" charset="0"/>
              </a:rPr>
              <a:t> they are familiar and what they know about the three regulatory sources.</a:t>
            </a:r>
          </a:p>
          <a:p>
            <a:endParaRPr lang="en-US" sz="1000" dirty="0" smtClean="0">
              <a:latin typeface="National" panose="02000503000000020004" pitchFamily="50" charset="0"/>
              <a:ea typeface="National" panose="02000503000000020004" pitchFamily="50" charset="0"/>
            </a:endParaRPr>
          </a:p>
          <a:p>
            <a:r>
              <a:rPr lang="en-US" sz="1000" dirty="0" smtClean="0">
                <a:latin typeface="National" panose="02000503000000020004" pitchFamily="50" charset="0"/>
                <a:ea typeface="National" panose="02000503000000020004" pitchFamily="50" charset="0"/>
              </a:rPr>
              <a:t>The</a:t>
            </a:r>
            <a:r>
              <a:rPr lang="en-US" sz="1000" baseline="0" dirty="0" smtClean="0">
                <a:latin typeface="National" panose="02000503000000020004" pitchFamily="50" charset="0"/>
                <a:ea typeface="National" panose="02000503000000020004" pitchFamily="50" charset="0"/>
              </a:rPr>
              <a:t> </a:t>
            </a:r>
            <a:r>
              <a:rPr lang="en-US" sz="1000" dirty="0" smtClean="0">
                <a:latin typeface="National" panose="02000503000000020004" pitchFamily="50" charset="0"/>
                <a:ea typeface="National" panose="02000503000000020004" pitchFamily="50" charset="0"/>
              </a:rPr>
              <a:t>three regulatory sources largely mirror</a:t>
            </a:r>
            <a:r>
              <a:rPr lang="en-US" sz="1000" baseline="0" dirty="0" smtClean="0">
                <a:latin typeface="National" panose="02000503000000020004" pitchFamily="50" charset="0"/>
                <a:ea typeface="National" panose="02000503000000020004" pitchFamily="50" charset="0"/>
              </a:rPr>
              <a:t> each other with some higher standards from the YFU community.  </a:t>
            </a:r>
          </a:p>
          <a:p>
            <a:r>
              <a:rPr lang="en-US" sz="1000" baseline="0" dirty="0" smtClean="0">
                <a:latin typeface="National" panose="02000503000000020004" pitchFamily="50" charset="0"/>
                <a:ea typeface="National" panose="02000503000000020004" pitchFamily="50" charset="0"/>
              </a:rPr>
              <a:t>Lets review briefly each one: </a:t>
            </a:r>
          </a:p>
          <a:p>
            <a:r>
              <a:rPr lang="en-US" sz="1000" b="1" baseline="0" dirty="0" smtClean="0">
                <a:latin typeface="National" panose="02000503000000020004" pitchFamily="50" charset="0"/>
                <a:ea typeface="National" panose="02000503000000020004" pitchFamily="50" charset="0"/>
              </a:rPr>
              <a:t>YFU Basic Standards- </a:t>
            </a:r>
            <a:r>
              <a:rPr lang="en-US" sz="1000" baseline="0" dirty="0" smtClean="0">
                <a:latin typeface="National" panose="02000503000000020004" pitchFamily="50" charset="0"/>
                <a:ea typeface="National" panose="02000503000000020004" pitchFamily="50" charset="0"/>
              </a:rPr>
              <a:t>developed by international partners. YFU USA commits to carrying these out with our global partners</a:t>
            </a:r>
          </a:p>
          <a:p>
            <a:r>
              <a:rPr lang="en-US" sz="1000" b="1" baseline="0" dirty="0" smtClean="0">
                <a:latin typeface="National" panose="02000503000000020004" pitchFamily="50" charset="0"/>
                <a:ea typeface="National" panose="02000503000000020004" pitchFamily="50" charset="0"/>
              </a:rPr>
              <a:t>US Dept of State- </a:t>
            </a:r>
            <a:r>
              <a:rPr lang="en-US" sz="1000" baseline="0" dirty="0" smtClean="0">
                <a:latin typeface="National" panose="02000503000000020004" pitchFamily="50" charset="0"/>
                <a:ea typeface="National" panose="02000503000000020004" pitchFamily="50" charset="0"/>
              </a:rPr>
              <a:t>Students come on program with J-1 visas and we are a J-1 sponsor; thus we must abide by regulations and follow related requirements around J-1 visas for secondary school programs.  Other J-1 visas with parallel regulations offer opportunities for au pairs, young adults on work/travel programs, visiting scholars/physicians to come to the US.</a:t>
            </a:r>
          </a:p>
          <a:p>
            <a:r>
              <a:rPr lang="en-US" sz="1000" b="1" baseline="0" dirty="0" smtClean="0">
                <a:latin typeface="National" panose="02000503000000020004" pitchFamily="50" charset="0"/>
                <a:ea typeface="National" panose="02000503000000020004" pitchFamily="50" charset="0"/>
              </a:rPr>
              <a:t>CSIET</a:t>
            </a:r>
            <a:r>
              <a:rPr lang="en-US" sz="1000" baseline="0" dirty="0" smtClean="0">
                <a:latin typeface="National" panose="02000503000000020004" pitchFamily="50" charset="0"/>
                <a:ea typeface="National" panose="02000503000000020004" pitchFamily="50" charset="0"/>
              </a:rPr>
              <a:t>- is the US accrediting organization for exchange programs.  Many schools only accept students from organizations who are “listed” with CSIET – “listed” is the term used for accredited b CSIET.</a:t>
            </a:r>
          </a:p>
          <a:p>
            <a:r>
              <a:rPr lang="en-US" sz="1000" baseline="0" dirty="0" smtClean="0">
                <a:latin typeface="National" panose="02000503000000020004" pitchFamily="50" charset="0"/>
                <a:ea typeface="National" panose="02000503000000020004" pitchFamily="50" charset="0"/>
              </a:rPr>
              <a:t>This training will focus on J-1 </a:t>
            </a:r>
            <a:r>
              <a:rPr lang="en-US" sz="1000" baseline="0" dirty="0" err="1" smtClean="0">
                <a:latin typeface="National" panose="02000503000000020004" pitchFamily="50" charset="0"/>
                <a:ea typeface="National" panose="02000503000000020004" pitchFamily="50" charset="0"/>
              </a:rPr>
              <a:t>regs</a:t>
            </a:r>
            <a:r>
              <a:rPr lang="en-US" sz="1000" baseline="0" dirty="0" smtClean="0">
                <a:latin typeface="National" panose="02000503000000020004" pitchFamily="50" charset="0"/>
                <a:ea typeface="National" panose="02000503000000020004" pitchFamily="50" charset="0"/>
              </a:rPr>
              <a:t> and highlight the YFU higher standards.  If YFU meets J-1 </a:t>
            </a:r>
            <a:r>
              <a:rPr lang="en-US" sz="1000" baseline="0" dirty="0" err="1" smtClean="0">
                <a:latin typeface="National" panose="02000503000000020004" pitchFamily="50" charset="0"/>
                <a:ea typeface="National" panose="02000503000000020004" pitchFamily="50" charset="0"/>
              </a:rPr>
              <a:t>regs</a:t>
            </a:r>
            <a:r>
              <a:rPr lang="en-US" sz="1000" baseline="0" dirty="0" smtClean="0">
                <a:latin typeface="National" panose="02000503000000020004" pitchFamily="50" charset="0"/>
                <a:ea typeface="National" panose="02000503000000020004" pitchFamily="50" charset="0"/>
              </a:rPr>
              <a:t>, we are in good standing with CSIET. </a:t>
            </a:r>
          </a:p>
          <a:p>
            <a:endParaRPr lang="en-US" sz="1000" baseline="0" dirty="0" smtClean="0">
              <a:latin typeface="National" panose="02000503000000020004" pitchFamily="50" charset="0"/>
              <a:ea typeface="National" panose="02000503000000020004" pitchFamily="50" charset="0"/>
            </a:endParaRPr>
          </a:p>
          <a:p>
            <a:r>
              <a:rPr lang="en-US" sz="1000" b="0" baseline="0" dirty="0" smtClean="0">
                <a:solidFill>
                  <a:srgbClr val="C00000"/>
                </a:solidFill>
                <a:latin typeface="National" panose="02000503000000020004" pitchFamily="50" charset="0"/>
                <a:ea typeface="National" panose="02000503000000020004" pitchFamily="50" charset="0"/>
              </a:rPr>
              <a:t>This is a good time to mention the J-1 vs F-1 distinctions.</a:t>
            </a:r>
          </a:p>
          <a:p>
            <a:endParaRPr lang="en-US" sz="1000" b="0" baseline="0" dirty="0" smtClean="0">
              <a:solidFill>
                <a:srgbClr val="C00000"/>
              </a:solidFill>
              <a:latin typeface="National" panose="02000503000000020004" pitchFamily="50" charset="0"/>
              <a:ea typeface="National" panose="02000503000000020004" pitchFamily="50" charset="0"/>
            </a:endParaRPr>
          </a:p>
          <a:p>
            <a:r>
              <a:rPr lang="en-US" sz="1000" baseline="0" dirty="0" smtClean="0">
                <a:latin typeface="National" panose="02000503000000020004" pitchFamily="50" charset="0"/>
                <a:ea typeface="National" panose="02000503000000020004" pitchFamily="50" charset="0"/>
              </a:rPr>
              <a:t>98% of YFU in-bound program students are in the </a:t>
            </a:r>
            <a:r>
              <a:rPr lang="en-US" sz="1000" baseline="0" dirty="0" err="1" smtClean="0">
                <a:latin typeface="National" panose="02000503000000020004" pitchFamily="50" charset="0"/>
                <a:ea typeface="National" panose="02000503000000020004" pitchFamily="50" charset="0"/>
              </a:rPr>
              <a:t>DoS</a:t>
            </a:r>
            <a:r>
              <a:rPr lang="en-US" sz="1000" baseline="0" dirty="0" smtClean="0">
                <a:latin typeface="National" panose="02000503000000020004" pitchFamily="50" charset="0"/>
                <a:ea typeface="National" panose="02000503000000020004" pitchFamily="50" charset="0"/>
              </a:rPr>
              <a:t> J-1 visa Exchange Visitor Secondary School Program- the J-1 visa is for a cultural exchange (very different from a work visa, a student visa or a marriage visa). </a:t>
            </a:r>
          </a:p>
          <a:p>
            <a:endParaRPr lang="en-US" sz="1000" baseline="0" dirty="0" smtClean="0">
              <a:latin typeface="National" panose="02000503000000020004" pitchFamily="50" charset="0"/>
              <a:ea typeface="National" panose="02000503000000020004" pitchFamily="50" charset="0"/>
            </a:endParaRPr>
          </a:p>
          <a:p>
            <a:r>
              <a:rPr lang="en-US" sz="1000" baseline="0" dirty="0" smtClean="0">
                <a:latin typeface="National" panose="02000503000000020004" pitchFamily="50" charset="0"/>
                <a:ea typeface="National" panose="02000503000000020004" pitchFamily="50" charset="0"/>
              </a:rPr>
              <a:t>For J-1 visas, a cultural exchange, the sponsoring organization  - YFU - is the responsible party.   J-1 is limited to one academic year (or semester); schools are not required to issue a diploma or offer specific coursework.  The US Department of State oversees and regulates this program to ensure safe, successful exchange programs.</a:t>
            </a:r>
          </a:p>
          <a:p>
            <a:endParaRPr lang="en-US" sz="1000" baseline="0" dirty="0" smtClean="0">
              <a:latin typeface="National" panose="02000503000000020004" pitchFamily="50" charset="0"/>
              <a:ea typeface="National" panose="02000503000000020004" pitchFamily="50" charset="0"/>
            </a:endParaRPr>
          </a:p>
          <a:p>
            <a:r>
              <a:rPr lang="en-US" sz="1000" baseline="0" dirty="0" smtClean="0">
                <a:latin typeface="National" panose="02000503000000020004" pitchFamily="50" charset="0"/>
                <a:ea typeface="National" panose="02000503000000020004" pitchFamily="50" charset="0"/>
              </a:rPr>
              <a:t>YFU also has program options for students on F-1 visa.  The F-1 visa is for an academic exchange; the school is the responsible party for the student.  US Department of Homeland Security oversees this program. This program allows for a little more flexibility with schools and placements. Traditionally F-1 was used for college programs, but more students are enrolling in high school with an F-1 program.  Homeland Security does not regulate F-1 high school programs in the same manner as J-1 regarding safety for minors.  Therefore </a:t>
            </a:r>
            <a:r>
              <a:rPr lang="en-US" sz="1000" b="1" baseline="0" dirty="0" smtClean="0">
                <a:latin typeface="National" panose="02000503000000020004" pitchFamily="50" charset="0"/>
                <a:ea typeface="National" panose="02000503000000020004" pitchFamily="50" charset="0"/>
              </a:rPr>
              <a:t>YFU applies its own Basic Standards to YFU F-1 placements.  </a:t>
            </a:r>
            <a:r>
              <a:rPr lang="en-US" sz="1000" b="0" baseline="0" dirty="0" smtClean="0">
                <a:latin typeface="National" panose="02000503000000020004" pitchFamily="50" charset="0"/>
                <a:ea typeface="National" panose="02000503000000020004" pitchFamily="50" charset="0"/>
              </a:rPr>
              <a:t>This means YFU F-1 programs largely meet J-1 </a:t>
            </a:r>
            <a:r>
              <a:rPr lang="en-US" sz="1000" b="0" baseline="0" dirty="0" err="1" smtClean="0">
                <a:latin typeface="National" panose="02000503000000020004" pitchFamily="50" charset="0"/>
                <a:ea typeface="National" panose="02000503000000020004" pitchFamily="50" charset="0"/>
              </a:rPr>
              <a:t>regs</a:t>
            </a:r>
            <a:r>
              <a:rPr lang="en-US" sz="1000" b="0" baseline="0" dirty="0" smtClean="0">
                <a:latin typeface="National" panose="02000503000000020004" pitchFamily="50" charset="0"/>
                <a:ea typeface="National" panose="02000503000000020004" pitchFamily="50" charset="0"/>
              </a:rPr>
              <a:t> and exceed F-1 </a:t>
            </a:r>
            <a:r>
              <a:rPr lang="en-US" sz="1000" b="0" baseline="0" dirty="0" err="1" smtClean="0">
                <a:latin typeface="National" panose="02000503000000020004" pitchFamily="50" charset="0"/>
                <a:ea typeface="National" panose="02000503000000020004" pitchFamily="50" charset="0"/>
              </a:rPr>
              <a:t>regs</a:t>
            </a:r>
            <a:r>
              <a:rPr lang="en-US" sz="1000" b="0" baseline="0" dirty="0" smtClean="0">
                <a:latin typeface="National" panose="02000503000000020004" pitchFamily="50" charset="0"/>
                <a:ea typeface="National" panose="02000503000000020004" pitchFamily="50" charset="0"/>
              </a:rPr>
              <a:t>.   One example of a different is a direct placement with relatives.  This is permitted for F-1 but not J-1; YFU does allow this.</a:t>
            </a:r>
          </a:p>
          <a:p>
            <a:endParaRPr lang="en-US" sz="1000" b="0" baseline="0" dirty="0" smtClean="0">
              <a:latin typeface="National" panose="02000503000000020004" pitchFamily="50" charset="0"/>
              <a:ea typeface="National" panose="02000503000000020004" pitchFamily="50" charset="0"/>
            </a:endParaRPr>
          </a:p>
          <a:p>
            <a:r>
              <a:rPr lang="en-US" sz="1000" b="0" baseline="0" dirty="0" smtClean="0">
                <a:latin typeface="National" panose="02000503000000020004" pitchFamily="50" charset="0"/>
                <a:ea typeface="National" panose="02000503000000020004" pitchFamily="50" charset="0"/>
              </a:rPr>
              <a:t>At this time, Homeland Security monitors schools and not organizations such as YFU for compliance on F-1 Regulations.  CSIET does monitor exchange organizations for F-1 standards and YFU will likely apply for this listing as YFU’s F-1 population grows.   </a:t>
            </a:r>
          </a:p>
          <a:p>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4</a:t>
            </a:fld>
            <a:endParaRPr lang="en-US" dirty="0"/>
          </a:p>
        </p:txBody>
      </p:sp>
    </p:spTree>
    <p:extLst>
      <p:ext uri="{BB962C8B-B14F-4D97-AF65-F5344CB8AC3E}">
        <p14:creationId xmlns:p14="http://schemas.microsoft.com/office/powerpoint/2010/main" val="784026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this</a:t>
            </a:r>
            <a:r>
              <a:rPr lang="en-US" baseline="0" dirty="0" smtClean="0"/>
              <a:t> slide- have available as a handout</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40</a:t>
            </a:fld>
            <a:endParaRPr lang="en-US" dirty="0"/>
          </a:p>
        </p:txBody>
      </p:sp>
    </p:spTree>
    <p:extLst>
      <p:ext uri="{BB962C8B-B14F-4D97-AF65-F5344CB8AC3E}">
        <p14:creationId xmlns:p14="http://schemas.microsoft.com/office/powerpoint/2010/main" val="881177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this</a:t>
            </a:r>
            <a:r>
              <a:rPr lang="en-US" baseline="0" dirty="0" smtClean="0"/>
              <a:t> slide- have available as a handout</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41</a:t>
            </a:fld>
            <a:endParaRPr lang="en-US" dirty="0"/>
          </a:p>
        </p:txBody>
      </p:sp>
    </p:spTree>
    <p:extLst>
      <p:ext uri="{BB962C8B-B14F-4D97-AF65-F5344CB8AC3E}">
        <p14:creationId xmlns:p14="http://schemas.microsoft.com/office/powerpoint/2010/main" val="3061427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53E48-F2A6-4729-B593-9258CB61BB34}" type="slidenum">
              <a:rPr lang="en-US" smtClean="0"/>
              <a:t>42</a:t>
            </a:fld>
            <a:endParaRPr lang="en-US" dirty="0"/>
          </a:p>
        </p:txBody>
      </p:sp>
    </p:spTree>
    <p:extLst>
      <p:ext uri="{BB962C8B-B14F-4D97-AF65-F5344CB8AC3E}">
        <p14:creationId xmlns:p14="http://schemas.microsoft.com/office/powerpoint/2010/main" val="1555180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43</a:t>
            </a:fld>
            <a:endParaRPr lang="en-US" dirty="0"/>
          </a:p>
        </p:txBody>
      </p:sp>
    </p:spTree>
    <p:extLst>
      <p:ext uri="{BB962C8B-B14F-4D97-AF65-F5344CB8AC3E}">
        <p14:creationId xmlns:p14="http://schemas.microsoft.com/office/powerpoint/2010/main" val="376816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Dept of State Compliance</a:t>
            </a:r>
            <a:r>
              <a:rPr lang="en-US" baseline="0" dirty="0" smtClean="0"/>
              <a:t> Department for exchanges </a:t>
            </a:r>
            <a:r>
              <a:rPr lang="en-US" dirty="0" smtClean="0"/>
              <a:t>is the quote source:</a:t>
            </a:r>
            <a:r>
              <a:rPr lang="en-US" baseline="0" dirty="0" smtClean="0"/>
              <a:t> if it isn’t signed and dates, it didn’t happen </a:t>
            </a:r>
          </a:p>
          <a:p>
            <a:r>
              <a:rPr lang="en-US" baseline="0" dirty="0" smtClean="0"/>
              <a:t>This is fundamental to all of our compliance work.</a:t>
            </a:r>
          </a:p>
          <a:p>
            <a:endParaRPr lang="en-US" baseline="0" dirty="0" smtClean="0"/>
          </a:p>
          <a:p>
            <a:r>
              <a:rPr lang="en-US" baseline="0" dirty="0" smtClean="0"/>
              <a:t>Create a direct link and visual -check that the sign sheet for this session is circulating OR Ask everyone if they signed in or  signed a sheet for the day’s training.</a:t>
            </a:r>
          </a:p>
          <a:p>
            <a:r>
              <a:rPr lang="en-US" baseline="0" dirty="0" smtClean="0"/>
              <a:t>This is each of us meeting this YFU requirement to document our training. </a:t>
            </a:r>
          </a:p>
        </p:txBody>
      </p:sp>
      <p:sp>
        <p:nvSpPr>
          <p:cNvPr id="4" name="Slide Number Placeholder 3"/>
          <p:cNvSpPr>
            <a:spLocks noGrp="1"/>
          </p:cNvSpPr>
          <p:nvPr>
            <p:ph type="sldNum" sz="quarter" idx="10"/>
          </p:nvPr>
        </p:nvSpPr>
        <p:spPr/>
        <p:txBody>
          <a:bodyPr/>
          <a:lstStyle/>
          <a:p>
            <a:fld id="{DC753E48-F2A6-4729-B593-9258CB61BB34}" type="slidenum">
              <a:rPr lang="en-US" smtClean="0"/>
              <a:t>5</a:t>
            </a:fld>
            <a:endParaRPr lang="en-US" dirty="0"/>
          </a:p>
        </p:txBody>
      </p:sp>
    </p:spTree>
    <p:extLst>
      <p:ext uri="{BB962C8B-B14F-4D97-AF65-F5344CB8AC3E}">
        <p14:creationId xmlns:p14="http://schemas.microsoft.com/office/powerpoint/2010/main" val="64186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is hidden, can be used as </a:t>
            </a:r>
            <a:r>
              <a:rPr lang="en-US" dirty="0" err="1" smtClean="0"/>
              <a:t>faciliatior</a:t>
            </a:r>
            <a:r>
              <a:rPr lang="en-US" dirty="0" smtClean="0"/>
              <a:t> prefers.</a:t>
            </a:r>
          </a:p>
          <a:p>
            <a:r>
              <a:rPr lang="en-US" dirty="0" smtClean="0"/>
              <a:t>Provide print</a:t>
            </a:r>
            <a:r>
              <a:rPr lang="en-US" baseline="0" dirty="0" smtClean="0"/>
              <a:t> out of </a:t>
            </a:r>
            <a:r>
              <a:rPr lang="en-US" dirty="0" smtClean="0"/>
              <a:t>slide as a</a:t>
            </a:r>
            <a:r>
              <a:rPr lang="en-US" baseline="0" dirty="0" smtClean="0"/>
              <a:t> handout for easy reference. </a:t>
            </a:r>
          </a:p>
          <a:p>
            <a:r>
              <a:rPr lang="en-US" baseline="0" dirty="0" smtClean="0"/>
              <a:t>Not necessary to review in detail unless audience is very  new to YFU.</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6</a:t>
            </a:fld>
            <a:endParaRPr lang="en-US" dirty="0"/>
          </a:p>
        </p:txBody>
      </p:sp>
    </p:spTree>
    <p:extLst>
      <p:ext uri="{BB962C8B-B14F-4D97-AF65-F5344CB8AC3E}">
        <p14:creationId xmlns:p14="http://schemas.microsoft.com/office/powerpoint/2010/main" val="178160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different regulatory stakeholders monitor and verify that YFU is following</a:t>
            </a:r>
            <a:r>
              <a:rPr lang="en-US" baseline="0" dirty="0" smtClean="0"/>
              <a:t> compliance regulations. Let’s talk about how this happens. </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7</a:t>
            </a:fld>
            <a:endParaRPr lang="en-US" dirty="0"/>
          </a:p>
        </p:txBody>
      </p:sp>
    </p:spTree>
    <p:extLst>
      <p:ext uri="{BB962C8B-B14F-4D97-AF65-F5344CB8AC3E}">
        <p14:creationId xmlns:p14="http://schemas.microsoft.com/office/powerpoint/2010/main" val="178152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latin typeface="National" panose="02000503000000020004" pitchFamily="50" charset="0"/>
                <a:ea typeface="National" panose="02000503000000020004" pitchFamily="50" charset="0"/>
              </a:rPr>
              <a:t>Each </a:t>
            </a:r>
            <a:r>
              <a:rPr lang="en-US" sz="900" baseline="0" dirty="0" smtClean="0">
                <a:latin typeface="National" panose="02000503000000020004" pitchFamily="50" charset="0"/>
                <a:ea typeface="National" panose="02000503000000020004" pitchFamily="50" charset="0"/>
              </a:rPr>
              <a:t>YFU process </a:t>
            </a:r>
            <a:r>
              <a:rPr lang="en-US" sz="900" dirty="0" smtClean="0">
                <a:latin typeface="National" panose="02000503000000020004" pitchFamily="50" charset="0"/>
                <a:ea typeface="National" panose="02000503000000020004" pitchFamily="50" charset="0"/>
              </a:rPr>
              <a:t>m</a:t>
            </a:r>
            <a:r>
              <a:rPr lang="en-US" sz="900" baseline="0" dirty="0" smtClean="0">
                <a:latin typeface="National" panose="02000503000000020004" pitchFamily="50" charset="0"/>
                <a:ea typeface="National" panose="02000503000000020004" pitchFamily="50" charset="0"/>
              </a:rPr>
              <a:t>atters to these significant events.</a:t>
            </a:r>
          </a:p>
          <a:p>
            <a:r>
              <a:rPr lang="en-US" sz="900" dirty="0" smtClean="0">
                <a:latin typeface="National" panose="02000503000000020004" pitchFamily="50" charset="0"/>
                <a:ea typeface="National" panose="02000503000000020004" pitchFamily="50" charset="0"/>
              </a:rPr>
              <a:t>Let’s focus on the processes/documents volunteers often carry out</a:t>
            </a:r>
            <a:r>
              <a:rPr lang="en-US" sz="900" dirty="0" smtClean="0">
                <a:latin typeface="National" panose="02000503000000020004" pitchFamily="50" charset="0"/>
                <a:ea typeface="National" panose="02000503000000020004" pitchFamily="50" charset="0"/>
              </a:rPr>
              <a:t>.</a:t>
            </a:r>
            <a:endParaRPr lang="en-US" sz="900" baseline="0" dirty="0" smtClean="0">
              <a:latin typeface="National" panose="02000503000000020004" pitchFamily="50" charset="0"/>
              <a:ea typeface="National" panose="02000503000000020004" pitchFamily="50" charset="0"/>
            </a:endParaRPr>
          </a:p>
          <a:p>
            <a:r>
              <a:rPr lang="en-US" sz="900" b="1" u="sng" baseline="0" dirty="0" smtClean="0">
                <a:latin typeface="National" panose="02000503000000020004" pitchFamily="50" charset="0"/>
                <a:ea typeface="National" panose="02000503000000020004" pitchFamily="50" charset="0"/>
              </a:rPr>
              <a:t>Importance of Documentation: </a:t>
            </a:r>
          </a:p>
          <a:p>
            <a:r>
              <a:rPr lang="en-US" sz="900" b="1" baseline="0" dirty="0" smtClean="0">
                <a:latin typeface="National" panose="02000503000000020004" pitchFamily="50" charset="0"/>
                <a:ea typeface="National" panose="02000503000000020004" pitchFamily="50" charset="0"/>
              </a:rPr>
              <a:t>Incident reports- </a:t>
            </a:r>
            <a:r>
              <a:rPr lang="en-US" sz="900" baseline="0" dirty="0" smtClean="0">
                <a:latin typeface="National" panose="02000503000000020004" pitchFamily="50" charset="0"/>
                <a:ea typeface="National" panose="02000503000000020004" pitchFamily="50" charset="0"/>
              </a:rPr>
              <a:t>if there is an “incident” </a:t>
            </a:r>
            <a:r>
              <a:rPr lang="en-US" sz="900" baseline="0" dirty="0" err="1" smtClean="0">
                <a:latin typeface="National" panose="02000503000000020004" pitchFamily="50" charset="0"/>
                <a:ea typeface="National" panose="02000503000000020004" pitchFamily="50" charset="0"/>
              </a:rPr>
              <a:t>DoS</a:t>
            </a:r>
            <a:r>
              <a:rPr lang="en-US" sz="900" baseline="0" dirty="0" smtClean="0">
                <a:latin typeface="National" panose="02000503000000020004" pitchFamily="50" charset="0"/>
                <a:ea typeface="National" panose="02000503000000020004" pitchFamily="50" charset="0"/>
              </a:rPr>
              <a:t> will request an incident report. If something out of the ordinary happens while a student is on program  (serious injury, legal issues </a:t>
            </a:r>
            <a:r>
              <a:rPr lang="en-US" sz="900" baseline="0" dirty="0" err="1" smtClean="0">
                <a:latin typeface="National" panose="02000503000000020004" pitchFamily="50" charset="0"/>
                <a:ea typeface="National" panose="02000503000000020004" pitchFamily="50" charset="0"/>
              </a:rPr>
              <a:t>etc</a:t>
            </a:r>
            <a:r>
              <a:rPr lang="en-US" sz="900" baseline="0" dirty="0" smtClean="0">
                <a:latin typeface="National" panose="02000503000000020004" pitchFamily="50" charset="0"/>
                <a:ea typeface="National" panose="02000503000000020004" pitchFamily="50" charset="0"/>
              </a:rPr>
              <a:t>) YFU Support Team completes and submits an IR to </a:t>
            </a:r>
            <a:r>
              <a:rPr lang="en-US" sz="900" baseline="0" dirty="0" err="1" smtClean="0">
                <a:latin typeface="National" panose="02000503000000020004" pitchFamily="50" charset="0"/>
                <a:ea typeface="National" panose="02000503000000020004" pitchFamily="50" charset="0"/>
              </a:rPr>
              <a:t>DoS</a:t>
            </a:r>
            <a:r>
              <a:rPr lang="en-US" sz="900" baseline="0" dirty="0" smtClean="0">
                <a:latin typeface="National" panose="02000503000000020004" pitchFamily="50" charset="0"/>
                <a:ea typeface="National" panose="02000503000000020004" pitchFamily="50" charset="0"/>
              </a:rPr>
              <a:t>.   IRs include all the monthly contact reports in order to understand the student’s full program experience and potentially examine factors leading to the incident. MCRs document how the student and family and are doing and show that YFU is providing ongoing support. </a:t>
            </a:r>
          </a:p>
          <a:p>
            <a:r>
              <a:rPr lang="en-US" sz="900" b="1" baseline="0" dirty="0" smtClean="0">
                <a:latin typeface="National" panose="02000503000000020004" pitchFamily="50" charset="0"/>
                <a:ea typeface="National" panose="02000503000000020004" pitchFamily="50" charset="0"/>
              </a:rPr>
              <a:t>Management Review- </a:t>
            </a:r>
            <a:r>
              <a:rPr lang="en-US" sz="900" baseline="0" dirty="0" smtClean="0">
                <a:latin typeface="National" panose="02000503000000020004" pitchFamily="50" charset="0"/>
                <a:ea typeface="National" panose="02000503000000020004" pitchFamily="50" charset="0"/>
              </a:rPr>
              <a:t>This entails a full examination of all documents related to about 120 students’ exchange program from student and HF applications to orientation content and sign in proofs, MCRs, SEE visits, CBCS and training records for staff and volunteers, and more.  These records must be clear, on time, and include dates and signatures. </a:t>
            </a:r>
          </a:p>
          <a:p>
            <a:r>
              <a:rPr lang="en-US" sz="900" b="1" baseline="0" dirty="0" smtClean="0">
                <a:latin typeface="National" panose="02000503000000020004" pitchFamily="50" charset="0"/>
                <a:ea typeface="National" panose="02000503000000020004" pitchFamily="50" charset="0"/>
              </a:rPr>
              <a:t>Site Visit  </a:t>
            </a:r>
            <a:r>
              <a:rPr lang="en-US" sz="900" baseline="0" dirty="0" smtClean="0">
                <a:latin typeface="National" panose="02000503000000020004" pitchFamily="50" charset="0"/>
                <a:ea typeface="National" panose="02000503000000020004" pitchFamily="50" charset="0"/>
              </a:rPr>
              <a:t>- is similar to the Management Review but it happens with about 2 weeks notice at any time</a:t>
            </a:r>
            <a:r>
              <a:rPr lang="en-US" sz="900" baseline="0" dirty="0" smtClean="0">
                <a:latin typeface="National" panose="02000503000000020004" pitchFamily="50" charset="0"/>
                <a:ea typeface="National" panose="02000503000000020004" pitchFamily="50" charset="0"/>
              </a:rPr>
              <a:t>.</a:t>
            </a:r>
            <a:endParaRPr lang="en-US" sz="900" b="1" baseline="0" dirty="0" smtClean="0">
              <a:solidFill>
                <a:srgbClr val="C00000"/>
              </a:solidFill>
              <a:latin typeface="National" panose="02000503000000020004" pitchFamily="50" charset="0"/>
              <a:ea typeface="National" panose="02000503000000020004" pitchFamily="50" charset="0"/>
            </a:endParaRPr>
          </a:p>
          <a:p>
            <a:r>
              <a:rPr lang="en-US" sz="900" b="1" baseline="0" dirty="0" smtClean="0">
                <a:solidFill>
                  <a:srgbClr val="C00000"/>
                </a:solidFill>
                <a:latin typeface="National" panose="02000503000000020004" pitchFamily="50" charset="0"/>
                <a:ea typeface="National" panose="02000503000000020004" pitchFamily="50" charset="0"/>
              </a:rPr>
              <a:t>SEVIS records- </a:t>
            </a:r>
            <a:r>
              <a:rPr lang="en-US" sz="900" b="0" baseline="0" dirty="0" smtClean="0">
                <a:solidFill>
                  <a:srgbClr val="C00000"/>
                </a:solidFill>
                <a:latin typeface="National" panose="02000503000000020004" pitchFamily="50" charset="0"/>
                <a:ea typeface="National" panose="02000503000000020004" pitchFamily="50" charset="0"/>
              </a:rPr>
              <a:t>YFU staff are responsible for the data which transmits from </a:t>
            </a:r>
            <a:r>
              <a:rPr lang="en-US" sz="900" b="0" baseline="0" dirty="0" err="1" smtClean="0">
                <a:solidFill>
                  <a:srgbClr val="C00000"/>
                </a:solidFill>
                <a:latin typeface="National" panose="02000503000000020004" pitchFamily="50" charset="0"/>
                <a:ea typeface="National" panose="02000503000000020004" pitchFamily="50" charset="0"/>
              </a:rPr>
              <a:t>my.yfu</a:t>
            </a:r>
            <a:r>
              <a:rPr lang="en-US" sz="900" b="0" baseline="0" dirty="0" smtClean="0">
                <a:solidFill>
                  <a:srgbClr val="C00000"/>
                </a:solidFill>
                <a:latin typeface="National" panose="02000503000000020004" pitchFamily="50" charset="0"/>
                <a:ea typeface="National" panose="02000503000000020004" pitchFamily="50" charset="0"/>
              </a:rPr>
              <a:t> to SEVIS – a Homeland Security site.  However, each time we enter contact information for a HF, an AR, or a school in any forms …the accuracy of this information is key to YFU data base having accurate date to send to SEVIS.  For example, an error in or forgetting to update your change of home address in </a:t>
            </a:r>
            <a:r>
              <a:rPr lang="en-US" sz="900" b="0" baseline="0" dirty="0" err="1" smtClean="0">
                <a:solidFill>
                  <a:srgbClr val="C00000"/>
                </a:solidFill>
                <a:latin typeface="National" panose="02000503000000020004" pitchFamily="50" charset="0"/>
                <a:ea typeface="National" panose="02000503000000020004" pitchFamily="50" charset="0"/>
              </a:rPr>
              <a:t>my.yfu</a:t>
            </a:r>
            <a:r>
              <a:rPr lang="en-US" sz="900" b="0" baseline="0" dirty="0" smtClean="0">
                <a:solidFill>
                  <a:srgbClr val="C00000"/>
                </a:solidFill>
                <a:latin typeface="National" panose="02000503000000020004" pitchFamily="50" charset="0"/>
                <a:ea typeface="National" panose="02000503000000020004" pitchFamily="50" charset="0"/>
              </a:rPr>
              <a:t> would lead to bad data in SEVIS. </a:t>
            </a:r>
            <a:endParaRPr lang="en-US" sz="900" baseline="0" dirty="0" smtClean="0">
              <a:latin typeface="National" panose="02000503000000020004" pitchFamily="50" charset="0"/>
              <a:ea typeface="National" panose="02000503000000020004" pitchFamily="50" charset="0"/>
            </a:endParaRPr>
          </a:p>
          <a:p>
            <a:pPr lvl="1"/>
            <a:r>
              <a:rPr lang="en-US" sz="900" baseline="0" dirty="0" smtClean="0">
                <a:latin typeface="National" panose="02000503000000020004" pitchFamily="50" charset="0"/>
                <a:ea typeface="National" panose="02000503000000020004" pitchFamily="50" charset="0"/>
              </a:rPr>
              <a:t>This is all important because if YFU does not meet compliance requirements there ARE ramifications: </a:t>
            </a:r>
          </a:p>
          <a:p>
            <a:pPr lvl="1"/>
            <a:r>
              <a:rPr lang="en-US" sz="900" baseline="0" dirty="0" smtClean="0">
                <a:latin typeface="National" panose="02000503000000020004" pitchFamily="50" charset="0"/>
                <a:ea typeface="National" panose="02000503000000020004" pitchFamily="50" charset="0"/>
              </a:rPr>
              <a:t>In extreme cases- YFU’s eligibility to be a J-1 sponsor is at risk</a:t>
            </a:r>
          </a:p>
          <a:p>
            <a:pPr lvl="1"/>
            <a:r>
              <a:rPr lang="en-US" sz="900" baseline="0" dirty="0" err="1" smtClean="0">
                <a:latin typeface="National" panose="02000503000000020004" pitchFamily="50" charset="0"/>
                <a:ea typeface="National" panose="02000503000000020004" pitchFamily="50" charset="0"/>
              </a:rPr>
              <a:t>DoS</a:t>
            </a:r>
            <a:r>
              <a:rPr lang="en-US" sz="900" baseline="0" dirty="0" smtClean="0">
                <a:latin typeface="National" panose="02000503000000020004" pitchFamily="50" charset="0"/>
                <a:ea typeface="National" panose="02000503000000020004" pitchFamily="50" charset="0"/>
              </a:rPr>
              <a:t> can decrease YFU’s DS-2019  which translates into a decrease in student numbers and impacts funding</a:t>
            </a:r>
          </a:p>
          <a:p>
            <a:pPr lvl="1"/>
            <a:r>
              <a:rPr lang="en-US" sz="900" baseline="0" dirty="0" err="1" smtClean="0">
                <a:latin typeface="National" panose="02000503000000020004" pitchFamily="50" charset="0"/>
                <a:ea typeface="National" panose="02000503000000020004" pitchFamily="50" charset="0"/>
              </a:rPr>
              <a:t>DoS</a:t>
            </a:r>
            <a:r>
              <a:rPr lang="en-US" sz="900" baseline="0" dirty="0" smtClean="0">
                <a:latin typeface="National" panose="02000503000000020004" pitchFamily="50" charset="0"/>
                <a:ea typeface="National" panose="02000503000000020004" pitchFamily="50" charset="0"/>
              </a:rPr>
              <a:t> may apply additional scrutiny of YFU which require additional resources to support this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8</a:t>
            </a:fld>
            <a:endParaRPr lang="en-US" dirty="0"/>
          </a:p>
        </p:txBody>
      </p:sp>
    </p:spTree>
    <p:extLst>
      <p:ext uri="{BB962C8B-B14F-4D97-AF65-F5344CB8AC3E}">
        <p14:creationId xmlns:p14="http://schemas.microsoft.com/office/powerpoint/2010/main" val="354222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a:t>
            </a:r>
            <a:r>
              <a:rPr lang="en-US" baseline="0" dirty="0" smtClean="0"/>
              <a:t> the impact of non-compliance, outlined here are:</a:t>
            </a:r>
          </a:p>
          <a:p>
            <a:r>
              <a:rPr lang="en-US" baseline="0" dirty="0" smtClean="0"/>
              <a:t>(middle column) events which directly assess application of J-1 </a:t>
            </a:r>
            <a:r>
              <a:rPr lang="en-US" baseline="0" dirty="0" err="1" smtClean="0"/>
              <a:t>regs</a:t>
            </a:r>
            <a:r>
              <a:rPr lang="en-US" baseline="0" dirty="0" smtClean="0"/>
              <a:t> in YFU’s processes</a:t>
            </a:r>
          </a:p>
          <a:p>
            <a:r>
              <a:rPr lang="en-US" baseline="0" dirty="0" smtClean="0"/>
              <a:t>(third column) potential outcomes to affirm or limit YFU’s ability to function as a J-1 sponsor </a:t>
            </a:r>
            <a:endParaRPr lang="en-US" dirty="0"/>
          </a:p>
        </p:txBody>
      </p:sp>
      <p:sp>
        <p:nvSpPr>
          <p:cNvPr id="4" name="Slide Number Placeholder 3"/>
          <p:cNvSpPr>
            <a:spLocks noGrp="1"/>
          </p:cNvSpPr>
          <p:nvPr>
            <p:ph type="sldNum" sz="quarter" idx="10"/>
          </p:nvPr>
        </p:nvSpPr>
        <p:spPr/>
        <p:txBody>
          <a:bodyPr/>
          <a:lstStyle/>
          <a:p>
            <a:fld id="{DC753E48-F2A6-4729-B593-9258CB61BB34}" type="slidenum">
              <a:rPr lang="en-US" smtClean="0"/>
              <a:t>9</a:t>
            </a:fld>
            <a:endParaRPr lang="en-US" dirty="0"/>
          </a:p>
        </p:txBody>
      </p:sp>
    </p:spTree>
    <p:extLst>
      <p:ext uri="{BB962C8B-B14F-4D97-AF65-F5344CB8AC3E}">
        <p14:creationId xmlns:p14="http://schemas.microsoft.com/office/powerpoint/2010/main" val="2790559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rgbClr val="64286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2074224"/>
            <a:ext cx="7306200" cy="1470025"/>
          </a:xfrm>
        </p:spPr>
        <p:txBody>
          <a:bodyPr>
            <a:noAutofit/>
          </a:bodyPr>
          <a:lstStyle>
            <a:lvl1pPr algn="l">
              <a:defRPr sz="5000" b="1">
                <a:solidFill>
                  <a:schemeClr val="bg1"/>
                </a:solidFill>
                <a:latin typeface="National-Medium"/>
                <a:cs typeface="National-Medium"/>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FFFFFF"/>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Bild 6" descr="YFU_Landscape_Logo_Name_whit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3600000" cy="1336133"/>
          </a:xfrm>
          <a:prstGeom prst="rect">
            <a:avLst/>
          </a:prstGeom>
        </p:spPr>
      </p:pic>
      <p:sp>
        <p:nvSpPr>
          <p:cNvPr id="8" name="Datumsplatzhalter 3"/>
          <p:cNvSpPr txBox="1">
            <a:spLocks/>
          </p:cNvSpPr>
          <p:nvPr userDrawn="1"/>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FFFFFF"/>
                </a:solidFill>
                <a:latin typeface="National-Book"/>
                <a:cs typeface="National-Book"/>
              </a:rPr>
              <a:pPr algn="r"/>
              <a:t>06.04.2017</a:t>
            </a:fld>
            <a:endParaRPr lang="de-DE" b="0" i="0" dirty="0">
              <a:solidFill>
                <a:srgbClr val="FFFFFF"/>
              </a:solidFill>
              <a:latin typeface="National-Book"/>
              <a:cs typeface="National-Book"/>
            </a:endParaRPr>
          </a:p>
        </p:txBody>
      </p:sp>
    </p:spTree>
    <p:extLst>
      <p:ext uri="{BB962C8B-B14F-4D97-AF65-F5344CB8AC3E}">
        <p14:creationId xmlns:p14="http://schemas.microsoft.com/office/powerpoint/2010/main" val="4270148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7" name="Bild 6"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00000" cy="1336133"/>
          </a:xfrm>
          <a:prstGeom prst="rect">
            <a:avLst/>
          </a:prstGeom>
        </p:spPr>
      </p:pic>
      <p:sp>
        <p:nvSpPr>
          <p:cNvPr id="8" name="Title 1"/>
          <p:cNvSpPr>
            <a:spLocks noGrp="1"/>
          </p:cNvSpPr>
          <p:nvPr>
            <p:ph type="ctrTitle" hasCustomPrompt="1"/>
          </p:nvPr>
        </p:nvSpPr>
        <p:spPr>
          <a:xfrm>
            <a:off x="1152000" y="2074224"/>
            <a:ext cx="7306200" cy="1470025"/>
          </a:xfrm>
        </p:spPr>
        <p:txBody>
          <a:bodyPr>
            <a:noAutofit/>
          </a:bodyPr>
          <a:lstStyle>
            <a:lvl1pPr algn="l">
              <a:defRPr sz="5000" b="1">
                <a:solidFill>
                  <a:srgbClr val="642869"/>
                </a:solidFill>
                <a:latin typeface="National-Medium"/>
                <a:cs typeface="National-Medium"/>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535556"/>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umsplatzhalter 3"/>
          <p:cNvSpPr txBox="1">
            <a:spLocks/>
          </p:cNvSpPr>
          <p:nvPr userDrawn="1"/>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555555"/>
                </a:solidFill>
                <a:latin typeface="National-Book"/>
                <a:cs typeface="National-Book"/>
              </a:rPr>
              <a:pPr algn="r"/>
              <a:t>06.04.2017</a:t>
            </a:fld>
            <a:endParaRPr lang="de-DE" b="0" i="0" dirty="0">
              <a:solidFill>
                <a:srgbClr val="555555"/>
              </a:solidFill>
              <a:latin typeface="National-Book"/>
              <a:cs typeface="National-Book"/>
            </a:endParaRPr>
          </a:p>
        </p:txBody>
      </p:sp>
    </p:spTree>
    <p:extLst>
      <p:ext uri="{BB962C8B-B14F-4D97-AF65-F5344CB8AC3E}">
        <p14:creationId xmlns:p14="http://schemas.microsoft.com/office/powerpoint/2010/main" val="241600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smtClean="0"/>
              <a:t>Click to edit Master title style</a:t>
            </a:r>
            <a:endParaRPr lang="en-US" dirty="0"/>
          </a:p>
        </p:txBody>
      </p:sp>
      <p:sp>
        <p:nvSpPr>
          <p:cNvPr id="3" name="Text Placeholder 2"/>
          <p:cNvSpPr>
            <a:spLocks noGrp="1"/>
          </p:cNvSpPr>
          <p:nvPr>
            <p:ph type="body" idx="1"/>
          </p:nvPr>
        </p:nvSpPr>
        <p:spPr>
          <a:xfrm>
            <a:off x="810307" y="1809393"/>
            <a:ext cx="7772400" cy="4091120"/>
          </a:xfrm>
        </p:spPr>
        <p:txBody>
          <a:bodyPr anchor="t">
            <a:normAutofit/>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baseline="0" dirty="0" smtClean="0">
                <a:solidFill>
                  <a:srgbClr val="535556"/>
                </a:solidFill>
                <a:latin typeface="National-Medium"/>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a:solidFill>
                  <a:srgbClr val="535556"/>
                </a:solidFill>
                <a:latin typeface="National-Book"/>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a:solidFill>
                  <a:srgbClr val="535556"/>
                </a:solidFill>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a:solidFill>
                  <a:srgbClr val="535556"/>
                </a:solidFill>
              </a:defRPr>
            </a:lvl4pPr>
            <a:lvl5pPr marL="0" marR="0" indent="0" algn="l" defTabSz="457200" rtl="0" eaLnBrk="1" fontAlgn="auto" latinLnBrk="0" hangingPunct="1">
              <a:lnSpc>
                <a:spcPts val="1400"/>
              </a:lnSpc>
              <a:spcBef>
                <a:spcPts val="500"/>
              </a:spcBef>
              <a:spcAft>
                <a:spcPts val="0"/>
              </a:spcAft>
              <a:buClrTx/>
              <a:buSzTx/>
              <a:buFontTx/>
              <a:buNone/>
              <a:tabLst/>
              <a:defRPr sz="1400" baseline="0">
                <a:solidFill>
                  <a:srgbClr val="535556"/>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8" name="TextBox 17"/>
          <p:cNvSpPr txBox="1"/>
          <p:nvPr userDrawn="1"/>
        </p:nvSpPr>
        <p:spPr>
          <a:xfrm>
            <a:off x="3133627" y="3758857"/>
            <a:ext cx="184666" cy="369332"/>
          </a:xfrm>
          <a:prstGeom prst="rect">
            <a:avLst/>
          </a:prstGeom>
          <a:noFill/>
        </p:spPr>
        <p:txBody>
          <a:bodyPr wrap="none" rtlCol="0">
            <a:spAutoFit/>
          </a:bodyPr>
          <a:lstStyle/>
          <a:p>
            <a:endParaRPr lang="en-US" dirty="0"/>
          </a:p>
        </p:txBody>
      </p:sp>
      <p:pic>
        <p:nvPicPr>
          <p:cNvPr id="25"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6"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06.04.2017</a:t>
            </a:fld>
            <a:endParaRPr lang="de-DE" dirty="0"/>
          </a:p>
        </p:txBody>
      </p:sp>
      <p:sp>
        <p:nvSpPr>
          <p:cNvPr id="27"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8"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169632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9"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smtClean="0"/>
              <a:t>Click to edit Master title style</a:t>
            </a:r>
            <a:endParaRPr lang="en-US" dirty="0"/>
          </a:p>
        </p:txBody>
      </p:sp>
      <p:sp>
        <p:nvSpPr>
          <p:cNvPr id="10" name="Textplatzhalter 9"/>
          <p:cNvSpPr>
            <a:spLocks noGrp="1"/>
          </p:cNvSpPr>
          <p:nvPr>
            <p:ph type="body" sz="quarter" idx="13"/>
          </p:nvPr>
        </p:nvSpPr>
        <p:spPr>
          <a:xfrm>
            <a:off x="792163" y="1800000"/>
            <a:ext cx="3600000" cy="4100513"/>
          </a:xfrm>
        </p:spPr>
        <p:txBody>
          <a:bodyPr/>
          <a:lstStyle>
            <a:lvl1pPr>
              <a:defRPr sz="3000" b="1" i="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baseline="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3" name="Textplatzhalter 9"/>
          <p:cNvSpPr>
            <a:spLocks noGrp="1"/>
          </p:cNvSpPr>
          <p:nvPr>
            <p:ph type="body" sz="quarter" idx="15"/>
          </p:nvPr>
        </p:nvSpPr>
        <p:spPr>
          <a:xfrm>
            <a:off x="4680000" y="1800000"/>
            <a:ext cx="3600000" cy="4100513"/>
          </a:xfrm>
        </p:spPr>
        <p:txBody>
          <a:bodyPr/>
          <a:lstStyle>
            <a:lvl1pPr>
              <a:defRPr sz="3000" b="1" i="0" baseline="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7"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8"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06.04.2017</a:t>
            </a:fld>
            <a:endParaRPr lang="de-DE" dirty="0"/>
          </a:p>
        </p:txBody>
      </p:sp>
      <p:sp>
        <p:nvSpPr>
          <p:cNvPr id="19"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0"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47890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9144000" cy="5821363"/>
          </a:xfrm>
        </p:spPr>
        <p:txBody>
          <a:bodyPr/>
          <a:lstStyle/>
          <a:p>
            <a:r>
              <a:rPr lang="en-US" dirty="0" smtClean="0"/>
              <a:t>Click icon to add picture</a:t>
            </a:r>
            <a:endParaRPr lang="en-US" dirty="0"/>
          </a:p>
        </p:txBody>
      </p:sp>
      <p:pic>
        <p:nvPicPr>
          <p:cNvPr id="19"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0"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06.04.2017</a:t>
            </a:fld>
            <a:endParaRPr lang="de-DE" dirty="0"/>
          </a:p>
        </p:txBody>
      </p:sp>
      <p:sp>
        <p:nvSpPr>
          <p:cNvPr id="21"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2"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357971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6" name="Titel 1"/>
          <p:cNvSpPr>
            <a:spLocks noGrp="1"/>
          </p:cNvSpPr>
          <p:nvPr>
            <p:ph type="title"/>
          </p:nvPr>
        </p:nvSpPr>
        <p:spPr>
          <a:xfrm>
            <a:off x="792164" y="1080000"/>
            <a:ext cx="7947108" cy="615553"/>
          </a:xfrm>
        </p:spPr>
        <p:txBody>
          <a:bodyPr/>
          <a:lstStyle>
            <a:lvl1pPr algn="l">
              <a:defRPr b="1" i="0" baseline="0">
                <a:solidFill>
                  <a:srgbClr val="642869"/>
                </a:solidFill>
                <a:latin typeface="National-Medium"/>
                <a:cs typeface="National-Medium"/>
              </a:defRPr>
            </a:lvl1pPr>
          </a:lstStyle>
          <a:p>
            <a:r>
              <a:rPr lang="en-US" smtClean="0"/>
              <a:t>Click to edit Master title style</a:t>
            </a:r>
            <a:endParaRPr lang="de-DE" dirty="0"/>
          </a:p>
        </p:txBody>
      </p:sp>
      <p:sp>
        <p:nvSpPr>
          <p:cNvPr id="7" name="Bildplatzhalter 9"/>
          <p:cNvSpPr>
            <a:spLocks noGrp="1"/>
          </p:cNvSpPr>
          <p:nvPr>
            <p:ph type="pic" sz="quarter" idx="15"/>
          </p:nvPr>
        </p:nvSpPr>
        <p:spPr>
          <a:xfrm>
            <a:off x="792164" y="1910665"/>
            <a:ext cx="2520000" cy="3600000"/>
          </a:xfrm>
        </p:spPr>
        <p:txBody>
          <a:bodyPr/>
          <a:lstStyle/>
          <a:p>
            <a:r>
              <a:rPr lang="en-US" dirty="0" smtClean="0"/>
              <a:t>Click icon to add picture</a:t>
            </a:r>
            <a:endParaRPr lang="de-DE"/>
          </a:p>
        </p:txBody>
      </p:sp>
      <p:sp>
        <p:nvSpPr>
          <p:cNvPr id="8" name="Bildplatzhalter 9"/>
          <p:cNvSpPr>
            <a:spLocks noGrp="1"/>
          </p:cNvSpPr>
          <p:nvPr>
            <p:ph type="pic" sz="quarter" idx="16"/>
          </p:nvPr>
        </p:nvSpPr>
        <p:spPr>
          <a:xfrm>
            <a:off x="3503997" y="1910665"/>
            <a:ext cx="2520000" cy="3600000"/>
          </a:xfrm>
        </p:spPr>
        <p:txBody>
          <a:bodyPr/>
          <a:lstStyle/>
          <a:p>
            <a:r>
              <a:rPr lang="en-US" dirty="0" smtClean="0"/>
              <a:t>Click icon to add picture</a:t>
            </a:r>
            <a:endParaRPr lang="de-DE"/>
          </a:p>
        </p:txBody>
      </p:sp>
      <p:sp>
        <p:nvSpPr>
          <p:cNvPr id="9" name="Bildplatzhalter 9"/>
          <p:cNvSpPr>
            <a:spLocks noGrp="1"/>
          </p:cNvSpPr>
          <p:nvPr>
            <p:ph type="pic" sz="quarter" idx="17"/>
          </p:nvPr>
        </p:nvSpPr>
        <p:spPr>
          <a:xfrm>
            <a:off x="6219271" y="1910665"/>
            <a:ext cx="2520000" cy="3600000"/>
          </a:xfrm>
        </p:spPr>
        <p:txBody>
          <a:bodyPr/>
          <a:lstStyle/>
          <a:p>
            <a:r>
              <a:rPr lang="en-US" dirty="0" smtClean="0"/>
              <a:t>Click icon to add picture</a:t>
            </a:r>
            <a:endParaRPr lang="de-DE"/>
          </a:p>
        </p:txBody>
      </p:sp>
      <p:sp>
        <p:nvSpPr>
          <p:cNvPr id="10" name="Textplatzhalter 7"/>
          <p:cNvSpPr>
            <a:spLocks noGrp="1"/>
          </p:cNvSpPr>
          <p:nvPr>
            <p:ph type="body" sz="quarter" idx="18" hasCustomPrompt="1"/>
          </p:nvPr>
        </p:nvSpPr>
        <p:spPr>
          <a:xfrm>
            <a:off x="792165"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smtClean="0"/>
              <a:t>Caption</a:t>
            </a:r>
            <a:endParaRPr lang="de-DE" dirty="0"/>
          </a:p>
        </p:txBody>
      </p:sp>
      <p:sp>
        <p:nvSpPr>
          <p:cNvPr id="11" name="Textplatzhalter 7"/>
          <p:cNvSpPr>
            <a:spLocks noGrp="1"/>
          </p:cNvSpPr>
          <p:nvPr>
            <p:ph type="body" sz="quarter" idx="19" hasCustomPrompt="1"/>
          </p:nvPr>
        </p:nvSpPr>
        <p:spPr>
          <a:xfrm>
            <a:off x="3503997"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marL="0" marR="0" lvl="0" indent="0" algn="l" defTabSz="457200" rtl="0" eaLnBrk="1" fontAlgn="auto" latinLnBrk="0" hangingPunct="1">
              <a:lnSpc>
                <a:spcPts val="1400"/>
              </a:lnSpc>
              <a:spcBef>
                <a:spcPts val="0"/>
              </a:spcBef>
              <a:spcAft>
                <a:spcPts val="0"/>
              </a:spcAft>
              <a:buClrTx/>
              <a:buSzTx/>
              <a:buFontTx/>
              <a:buNone/>
              <a:tabLst/>
              <a:defRPr/>
            </a:pPr>
            <a:r>
              <a:rPr lang="de-DE" dirty="0" smtClean="0"/>
              <a:t>Caption</a:t>
            </a:r>
            <a:endParaRPr lang="de-DE" dirty="0"/>
          </a:p>
        </p:txBody>
      </p:sp>
      <p:sp>
        <p:nvSpPr>
          <p:cNvPr id="12" name="Textplatzhalter 7"/>
          <p:cNvSpPr>
            <a:spLocks noGrp="1"/>
          </p:cNvSpPr>
          <p:nvPr>
            <p:ph type="body" sz="quarter" idx="20" hasCustomPrompt="1"/>
          </p:nvPr>
        </p:nvSpPr>
        <p:spPr>
          <a:xfrm>
            <a:off x="6219272"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smtClean="0"/>
              <a:t>Caption</a:t>
            </a:r>
            <a:endParaRPr lang="de-DE" dirty="0"/>
          </a:p>
        </p:txBody>
      </p:sp>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06.04.2017</a:t>
            </a:fld>
            <a:endParaRPr lang="de-DE" dirty="0"/>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pic>
        <p:nvPicPr>
          <p:cNvPr id="16"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Tree>
    <p:extLst>
      <p:ext uri="{BB962C8B-B14F-4D97-AF65-F5344CB8AC3E}">
        <p14:creationId xmlns:p14="http://schemas.microsoft.com/office/powerpoint/2010/main" val="359890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5" name="Titel 1"/>
          <p:cNvSpPr>
            <a:spLocks noGrp="1"/>
          </p:cNvSpPr>
          <p:nvPr>
            <p:ph type="title"/>
          </p:nvPr>
        </p:nvSpPr>
        <p:spPr>
          <a:xfrm>
            <a:off x="792164" y="1080000"/>
            <a:ext cx="7947108" cy="615553"/>
          </a:xfrm>
        </p:spPr>
        <p:txBody>
          <a:bodyPr/>
          <a:lstStyle>
            <a:lvl1pPr algn="l">
              <a:defRPr b="1" i="0">
                <a:solidFill>
                  <a:srgbClr val="642869"/>
                </a:solidFill>
                <a:latin typeface="National-Medium"/>
                <a:cs typeface="National-Medium"/>
              </a:defRPr>
            </a:lvl1pPr>
          </a:lstStyle>
          <a:p>
            <a:r>
              <a:rPr lang="en-US" smtClean="0"/>
              <a:t>Click to edit Master title style</a:t>
            </a:r>
            <a:endParaRPr lang="de-DE" dirty="0"/>
          </a:p>
        </p:txBody>
      </p:sp>
      <p:sp>
        <p:nvSpPr>
          <p:cNvPr id="6" name="Textplatzhalter 8"/>
          <p:cNvSpPr>
            <a:spLocks noGrp="1"/>
          </p:cNvSpPr>
          <p:nvPr>
            <p:ph type="body" sz="quarter" idx="15" hasCustomPrompt="1"/>
          </p:nvPr>
        </p:nvSpPr>
        <p:spPr>
          <a:xfrm>
            <a:off x="792163" y="1800225"/>
            <a:ext cx="5231834" cy="2986088"/>
          </a:xfrm>
        </p:spPr>
        <p:txBody>
          <a:bodyPr/>
          <a:lstStyle>
            <a:lvl1pPr>
              <a:defRPr sz="3000" b="1" i="0" baseline="0">
                <a:latin typeface="National-Medium"/>
                <a:cs typeface="National-Medium"/>
              </a:defRPr>
            </a:lvl1pPr>
            <a:lvl2pPr>
              <a:defRPr sz="3000">
                <a:latin typeface="National-Book"/>
                <a:cs typeface="National-Book"/>
              </a:defRPr>
            </a:lvl2pPr>
            <a:lvl3pPr>
              <a:defRPr sz="2400">
                <a:latin typeface="National-Book"/>
                <a:cs typeface="National-Book"/>
              </a:defRPr>
            </a:lvl3pPr>
            <a:lvl4pPr>
              <a:defRPr sz="2400">
                <a:latin typeface="National-Book"/>
                <a:cs typeface="National-Book"/>
              </a:defRPr>
            </a:lvl4pPr>
            <a:lvl5pPr>
              <a:defRPr sz="1200" i="1">
                <a:latin typeface="National-Book"/>
                <a:cs typeface="National-Book"/>
              </a:defRPr>
            </a:lvl5pPr>
          </a:lstStyle>
          <a:p>
            <a:pPr lvl="0"/>
            <a:r>
              <a:rPr lang="de-DE" dirty="0" smtClean="0"/>
              <a:t>Click </a:t>
            </a:r>
            <a:r>
              <a:rPr lang="de-DE" dirty="0" err="1" smtClean="0"/>
              <a:t>to</a:t>
            </a:r>
            <a:r>
              <a:rPr lang="de-DE" dirty="0" smtClean="0"/>
              <a:t> </a:t>
            </a:r>
            <a:r>
              <a:rPr lang="de-DE" dirty="0" err="1" smtClean="0"/>
              <a:t>edit</a:t>
            </a:r>
            <a:r>
              <a:rPr lang="de-DE" dirty="0" smtClean="0"/>
              <a:t> Master title style</a:t>
            </a:r>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7" name="Textplatzhalter 7"/>
          <p:cNvSpPr>
            <a:spLocks noGrp="1"/>
          </p:cNvSpPr>
          <p:nvPr>
            <p:ph type="body" sz="quarter" idx="18" hasCustomPrompt="1"/>
          </p:nvPr>
        </p:nvSpPr>
        <p:spPr>
          <a:xfrm>
            <a:off x="6219271" y="5547241"/>
            <a:ext cx="2520001" cy="184666"/>
          </a:xfrm>
        </p:spPr>
        <p:txBody>
          <a:bodyPr/>
          <a:lstStyle>
            <a:lvl1pPr>
              <a:lnSpc>
                <a:spcPts val="1400"/>
              </a:lnSpc>
              <a:spcAft>
                <a:spcPts val="0"/>
              </a:spcAft>
              <a:defRPr sz="1400" b="0" i="1">
                <a:latin typeface="National-Book"/>
                <a:cs typeface="National-Book"/>
              </a:defRPr>
            </a:lvl1pPr>
          </a:lstStyle>
          <a:p>
            <a:pPr lvl="0"/>
            <a:r>
              <a:rPr lang="de-DE" dirty="0" smtClean="0"/>
              <a:t>Caption</a:t>
            </a:r>
            <a:endParaRPr lang="de-DE" dirty="0"/>
          </a:p>
        </p:txBody>
      </p:sp>
      <p:sp>
        <p:nvSpPr>
          <p:cNvPr id="8" name="Bildplatzhalter 9"/>
          <p:cNvSpPr>
            <a:spLocks noGrp="1"/>
          </p:cNvSpPr>
          <p:nvPr>
            <p:ph type="pic" sz="quarter" idx="17"/>
          </p:nvPr>
        </p:nvSpPr>
        <p:spPr>
          <a:xfrm>
            <a:off x="6219271" y="1800225"/>
            <a:ext cx="2520000" cy="3600000"/>
          </a:xfrm>
        </p:spPr>
        <p:txBody>
          <a:bodyPr/>
          <a:lstStyle/>
          <a:p>
            <a:r>
              <a:rPr lang="en-US" dirty="0" smtClean="0"/>
              <a:t>Click icon to add picture</a:t>
            </a:r>
            <a:endParaRPr lang="de-DE"/>
          </a:p>
        </p:txBody>
      </p:sp>
      <p:pic>
        <p:nvPicPr>
          <p:cNvPr id="12"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06.04.2017</a:t>
            </a:fld>
            <a:endParaRPr lang="de-DE" dirty="0"/>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82061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042322"/>
            <a:ext cx="8163866" cy="706334"/>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0000" y="1830387"/>
            <a:ext cx="8229600" cy="3922599"/>
          </a:xfrm>
          <a:prstGeom prst="rect">
            <a:avLst/>
          </a:prstGeom>
        </p:spPr>
        <p:txBody>
          <a:bodyPr vert="horz" lIns="91440" tIns="45720" rIns="91440" bIns="45720" rtlCol="0">
            <a:normAutofit/>
          </a:body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smtClean="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6" name="Datumsplatzhalter 2"/>
          <p:cNvSpPr>
            <a:spLocks noGrp="1"/>
          </p:cNvSpPr>
          <p:nvPr>
            <p:ph type="dt" sz="half" idx="2"/>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06.04.2017</a:t>
            </a:fld>
            <a:endParaRPr lang="de-DE" dirty="0"/>
          </a:p>
        </p:txBody>
      </p:sp>
      <p:sp>
        <p:nvSpPr>
          <p:cNvPr id="17" name="Fußzeilenplatzhalter 3"/>
          <p:cNvSpPr>
            <a:spLocks noGrp="1"/>
          </p:cNvSpPr>
          <p:nvPr>
            <p:ph type="ftr" sz="quarter" idx="3"/>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8" name="Foliennummernplatzhalter 4"/>
          <p:cNvSpPr>
            <a:spLocks noGrp="1"/>
          </p:cNvSpPr>
          <p:nvPr>
            <p:ph type="sldNum" sz="quarter" idx="4"/>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181136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4000" b="1" i="0" kern="1200">
          <a:solidFill>
            <a:srgbClr val="642869"/>
          </a:solidFill>
          <a:latin typeface="National-Medium"/>
          <a:ea typeface="+mj-ea"/>
          <a:cs typeface="National-Medium"/>
        </a:defRPr>
      </a:lvl1pPr>
    </p:titleStyle>
    <p:bodyStyle>
      <a:lvl1pPr marL="0" marR="0" indent="0" algn="l" defTabSz="457200" rtl="0" eaLnBrk="1" fontAlgn="auto" latinLnBrk="0" hangingPunct="1">
        <a:lnSpc>
          <a:spcPts val="3400"/>
        </a:lnSpc>
        <a:spcBef>
          <a:spcPts val="0"/>
        </a:spcBef>
        <a:spcAft>
          <a:spcPts val="500"/>
        </a:spcAft>
        <a:buClrTx/>
        <a:buSzTx/>
        <a:buFontTx/>
        <a:buNone/>
        <a:tabLst/>
        <a:defRPr sz="3200" kern="1200">
          <a:solidFill>
            <a:srgbClr val="535556"/>
          </a:solidFill>
          <a:latin typeface="+mn-lt"/>
          <a:ea typeface="+mn-ea"/>
          <a:cs typeface="+mn-cs"/>
        </a:defRPr>
      </a:lvl1pPr>
      <a:lvl2pPr marL="0" marR="0" indent="0" algn="l" defTabSz="457200" rtl="0" eaLnBrk="1" fontAlgn="auto" latinLnBrk="0" hangingPunct="1">
        <a:lnSpc>
          <a:spcPts val="3400"/>
        </a:lnSpc>
        <a:spcBef>
          <a:spcPts val="0"/>
        </a:spcBef>
        <a:spcAft>
          <a:spcPts val="1000"/>
        </a:spcAft>
        <a:buClrTx/>
        <a:buSzPct val="100000"/>
        <a:buFontTx/>
        <a:buNone/>
        <a:tabLst/>
        <a:defRPr sz="2800" kern="1200">
          <a:solidFill>
            <a:srgbClr val="535556"/>
          </a:solidFill>
          <a:latin typeface="+mn-lt"/>
          <a:ea typeface="+mn-ea"/>
          <a:cs typeface="+mn-cs"/>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2400" kern="1200">
          <a:solidFill>
            <a:srgbClr val="535556"/>
          </a:solidFill>
          <a:latin typeface="+mn-lt"/>
          <a:ea typeface="+mn-ea"/>
          <a:cs typeface="+mn-cs"/>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2000" kern="1200">
          <a:solidFill>
            <a:srgbClr val="535556"/>
          </a:solidFill>
          <a:latin typeface="+mn-lt"/>
          <a:ea typeface="+mn-ea"/>
          <a:cs typeface="+mn-cs"/>
        </a:defRPr>
      </a:lvl4pPr>
      <a:lvl5pPr marL="0" marR="0" indent="0" algn="l" defTabSz="457200" rtl="0" eaLnBrk="1" fontAlgn="auto" latinLnBrk="0" hangingPunct="1">
        <a:lnSpc>
          <a:spcPts val="1400"/>
        </a:lnSpc>
        <a:spcBef>
          <a:spcPts val="500"/>
        </a:spcBef>
        <a:spcAft>
          <a:spcPts val="0"/>
        </a:spcAft>
        <a:buClrTx/>
        <a:buSzTx/>
        <a:buFontTx/>
        <a:buNone/>
        <a:tabLst/>
        <a:defRPr sz="2000" kern="1200">
          <a:solidFill>
            <a:srgbClr val="5355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ecfr.gov/cgi-bin/retrieveECFR?gp=&amp;SID=1bc531bf257789e45b3049bff8b50d64&amp;r=PART&amp;n=22y1.0.1.7.35"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37.xml.rels><?xml version="1.0" encoding="UTF-8" standalone="yes"?>
<Relationships xmlns="http://schemas.openxmlformats.org/package/2006/relationships"><Relationship Id="rId3" Type="http://schemas.openxmlformats.org/officeDocument/2006/relationships/hyperlink" Target="http://www.ecfr.gov/cgi-bin/retrieveECFR?gp=&amp;SID=1bc531bf257789e45b3049bff8b50d64&amp;r=PART&amp;n=22y1.0.1.7.35"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421" y="4826000"/>
            <a:ext cx="7298929" cy="2032000"/>
          </a:xfrm>
        </p:spPr>
        <p:txBody>
          <a:bodyPr>
            <a:normAutofit/>
          </a:bodyPr>
          <a:lstStyle/>
          <a:p>
            <a:r>
              <a:rPr lang="en-US" sz="1800" dirty="0" smtClean="0"/>
              <a:t> </a:t>
            </a:r>
            <a:r>
              <a:rPr lang="en-US" sz="1800" dirty="0"/>
              <a:t/>
            </a:r>
            <a:br>
              <a:rPr lang="en-US" sz="1800" dirty="0"/>
            </a:br>
            <a:endParaRPr lang="en-US" sz="1800" dirty="0"/>
          </a:p>
        </p:txBody>
      </p:sp>
      <p:sp>
        <p:nvSpPr>
          <p:cNvPr id="4" name="Title 1"/>
          <p:cNvSpPr>
            <a:spLocks noGrp="1"/>
          </p:cNvSpPr>
          <p:nvPr>
            <p:ph type="ctrTitle"/>
          </p:nvPr>
        </p:nvSpPr>
        <p:spPr>
          <a:xfrm>
            <a:off x="120287" y="823577"/>
            <a:ext cx="8176984" cy="5196224"/>
          </a:xfrm>
        </p:spPr>
        <p:txBody>
          <a:bodyPr>
            <a:normAutofit/>
          </a:bodyPr>
          <a:lstStyle/>
          <a:p>
            <a:pPr algn="ctr"/>
            <a:r>
              <a:rPr lang="en-US" altLang="en-US" sz="3600" b="1" dirty="0" smtClean="0"/>
              <a:t/>
            </a:r>
            <a:br>
              <a:rPr lang="en-US" altLang="en-US" sz="3600" b="1" dirty="0" smtClean="0"/>
            </a:br>
            <a:r>
              <a:rPr lang="en-US" altLang="en-US" sz="3600" dirty="0"/>
              <a:t>Why Do We Do </a:t>
            </a:r>
            <a:r>
              <a:rPr lang="en-US" altLang="en-US" sz="3600" dirty="0" smtClean="0"/>
              <a:t>That??</a:t>
            </a:r>
            <a:br>
              <a:rPr lang="en-US" altLang="en-US" sz="3600" dirty="0" smtClean="0"/>
            </a:br>
            <a:r>
              <a:rPr lang="en-US" altLang="en-US" sz="3600" dirty="0" smtClean="0"/>
              <a:t/>
            </a:r>
            <a:br>
              <a:rPr lang="en-US" altLang="en-US" sz="3600" dirty="0" smtClean="0"/>
            </a:br>
            <a:r>
              <a:rPr lang="en-US" altLang="en-US" sz="3600" dirty="0" smtClean="0"/>
              <a:t>To Ensure </a:t>
            </a:r>
            <a:r>
              <a:rPr lang="en-US" altLang="en-US" sz="3600" b="1" dirty="0" smtClean="0"/>
              <a:t>Safety &amp; Success for  </a:t>
            </a:r>
            <a:r>
              <a:rPr lang="en-US" altLang="en-US" sz="3600" dirty="0" smtClean="0"/>
              <a:t>Placement &amp; </a:t>
            </a:r>
            <a:r>
              <a:rPr lang="en-US" altLang="en-US" sz="3600" b="1" dirty="0" smtClean="0"/>
              <a:t>Support on YFU Exchange</a:t>
            </a:r>
            <a:r>
              <a:rPr lang="en-US" altLang="en-US" sz="4000" dirty="0"/>
              <a:t/>
            </a:r>
            <a:br>
              <a:rPr lang="en-US" altLang="en-US" sz="4000" dirty="0"/>
            </a:br>
            <a:endParaRPr lang="en-US" altLang="en-US" sz="4000" b="1" dirty="0"/>
          </a:p>
        </p:txBody>
      </p:sp>
    </p:spTree>
    <p:extLst>
      <p:ext uri="{BB962C8B-B14F-4D97-AF65-F5344CB8AC3E}">
        <p14:creationId xmlns:p14="http://schemas.microsoft.com/office/powerpoint/2010/main" val="4051680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p:cNvGraphicFramePr/>
          <p:nvPr/>
        </p:nvGraphicFramePr>
        <p:xfrm>
          <a:off x="1016000" y="764540"/>
          <a:ext cx="7112000" cy="5328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986155" y="182535"/>
            <a:ext cx="7772400" cy="503266"/>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US" sz="4000" b="1" i="0" kern="1200" dirty="0">
                <a:solidFill>
                  <a:srgbClr val="642869"/>
                </a:solidFill>
                <a:latin typeface="National-Medium"/>
                <a:ea typeface="+mj-ea"/>
                <a:cs typeface="National-Medium"/>
              </a:defRPr>
            </a:lvl1pPr>
          </a:lstStyle>
          <a:p>
            <a:pPr algn="ctr"/>
            <a:r>
              <a:rPr lang="en-US" sz="2000" dirty="0" smtClean="0"/>
              <a:t>CSIET Standards: YFU performance determines outcomes</a:t>
            </a:r>
            <a:br>
              <a:rPr lang="en-US" sz="2000" dirty="0" smtClean="0"/>
            </a:br>
            <a:endParaRPr lang="en-US" sz="2000" dirty="0"/>
          </a:p>
        </p:txBody>
      </p:sp>
    </p:spTree>
    <p:extLst>
      <p:ext uri="{BB962C8B-B14F-4D97-AF65-F5344CB8AC3E}">
        <p14:creationId xmlns:p14="http://schemas.microsoft.com/office/powerpoint/2010/main" val="29415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p:cNvGraphicFramePr/>
          <p:nvPr/>
        </p:nvGraphicFramePr>
        <p:xfrm>
          <a:off x="1010920" y="1026160"/>
          <a:ext cx="7122160" cy="4805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791422" y="309535"/>
            <a:ext cx="7772400" cy="638732"/>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US" sz="4000" b="1" i="0" kern="1200" dirty="0">
                <a:solidFill>
                  <a:srgbClr val="642869"/>
                </a:solidFill>
                <a:latin typeface="National-Medium"/>
                <a:ea typeface="+mj-ea"/>
                <a:cs typeface="National-Medium"/>
              </a:defRPr>
            </a:lvl1pPr>
          </a:lstStyle>
          <a:p>
            <a:pPr algn="ctr"/>
            <a:r>
              <a:rPr lang="en-US" sz="2000" dirty="0" smtClean="0"/>
              <a:t>YFU Basic Standards: YFU performance determines outcomes</a:t>
            </a:r>
            <a:br>
              <a:rPr lang="en-US" sz="2000" dirty="0" smtClean="0"/>
            </a:br>
            <a:endParaRPr lang="en-US" sz="2000" dirty="0"/>
          </a:p>
        </p:txBody>
      </p:sp>
    </p:spTree>
    <p:extLst>
      <p:ext uri="{BB962C8B-B14F-4D97-AF65-F5344CB8AC3E}">
        <p14:creationId xmlns:p14="http://schemas.microsoft.com/office/powerpoint/2010/main" val="239237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8361" y="323493"/>
            <a:ext cx="7772400" cy="4091120"/>
          </a:xfrm>
        </p:spPr>
        <p:txBody>
          <a:bodyPr/>
          <a:lstStyle/>
          <a:p>
            <a:pPr algn="ctr"/>
            <a:endParaRPr lang="en-US" dirty="0" smtClean="0">
              <a:solidFill>
                <a:srgbClr val="642869"/>
              </a:solidFill>
            </a:endParaRPr>
          </a:p>
          <a:p>
            <a:pPr algn="ctr"/>
            <a:endParaRPr lang="en-US" dirty="0">
              <a:solidFill>
                <a:srgbClr val="642869"/>
              </a:solidFill>
            </a:endParaRPr>
          </a:p>
          <a:p>
            <a:pPr algn="ctr"/>
            <a:r>
              <a:rPr lang="en-US" b="1" dirty="0" smtClean="0">
                <a:solidFill>
                  <a:srgbClr val="642869"/>
                </a:solidFill>
              </a:rPr>
              <a:t>Where do your documents contribute </a:t>
            </a:r>
            <a:r>
              <a:rPr lang="en-US" b="1" dirty="0">
                <a:solidFill>
                  <a:srgbClr val="642869"/>
                </a:solidFill>
              </a:rPr>
              <a:t>to </a:t>
            </a:r>
            <a:r>
              <a:rPr lang="en-US" b="1" dirty="0" smtClean="0">
                <a:solidFill>
                  <a:srgbClr val="642869"/>
                </a:solidFill>
              </a:rPr>
              <a:t> YFU success??</a:t>
            </a:r>
            <a:endParaRPr lang="en-US" b="1" dirty="0">
              <a:solidFill>
                <a:srgbClr val="642869"/>
              </a:solidFill>
            </a:endParaRP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361" y="3201670"/>
            <a:ext cx="3048000" cy="2603500"/>
          </a:xfrm>
          <a:prstGeom prst="rect">
            <a:avLst/>
          </a:prstGeom>
        </p:spPr>
      </p:pic>
    </p:spTree>
    <p:extLst>
      <p:ext uri="{BB962C8B-B14F-4D97-AF65-F5344CB8AC3E}">
        <p14:creationId xmlns:p14="http://schemas.microsoft.com/office/powerpoint/2010/main" val="1626682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464447"/>
            <a:ext cx="7772400" cy="615553"/>
          </a:xfrm>
        </p:spPr>
        <p:txBody>
          <a:bodyPr/>
          <a:lstStyle/>
          <a:p>
            <a:r>
              <a:rPr lang="en-US" dirty="0" smtClean="0"/>
              <a:t>Volunteer/Staff Requirements</a:t>
            </a: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66780456"/>
              </p:ext>
            </p:extLst>
          </p:nvPr>
        </p:nvGraphicFramePr>
        <p:xfrm>
          <a:off x="833061" y="1396997"/>
          <a:ext cx="7769225" cy="4572002"/>
        </p:xfrm>
        <a:graphic>
          <a:graphicData uri="http://schemas.openxmlformats.org/drawingml/2006/table">
            <a:tbl>
              <a:tblPr firstRow="1" firstCol="1" bandRow="1"/>
              <a:tblGrid>
                <a:gridCol w="1322705"/>
                <a:gridCol w="1297940"/>
                <a:gridCol w="1372235"/>
                <a:gridCol w="1235710"/>
                <a:gridCol w="1297940"/>
                <a:gridCol w="1242695"/>
              </a:tblGrid>
              <a:tr h="1185196">
                <a:tc>
                  <a:txBody>
                    <a:bodyPr/>
                    <a:lstStyle/>
                    <a:p>
                      <a:pPr marL="0" marR="0">
                        <a:lnSpc>
                          <a:spcPct val="107000"/>
                        </a:lnSpc>
                        <a:spcBef>
                          <a:spcPts val="0"/>
                        </a:spcBef>
                        <a:spcAft>
                          <a:spcPts val="0"/>
                        </a:spcAft>
                      </a:pPr>
                      <a:r>
                        <a:rPr lang="en-US" sz="1400" b="1" dirty="0">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4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4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US Department </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State</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US Department of Homeland Security</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CSIET </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Council on Standards for International Educational Travel</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7940">
                <a:tc>
                  <a:txBody>
                    <a:bodyPr/>
                    <a:lstStyle/>
                    <a:p>
                      <a:pPr marL="0" marR="0" algn="ctr">
                        <a:lnSpc>
                          <a:spcPct val="107000"/>
                        </a:lnSpc>
                        <a:spcBef>
                          <a:spcPts val="0"/>
                        </a:spcBef>
                        <a:spcAft>
                          <a:spcPts val="0"/>
                        </a:spcAft>
                      </a:pPr>
                      <a:r>
                        <a:rPr lang="en-US" sz="1400" b="1" dirty="0">
                          <a:effectLst/>
                          <a:latin typeface="National" panose="02000503000000020004" pitchFamily="50" charset="0"/>
                          <a:ea typeface="Calibri" panose="020F0502020204030204" pitchFamily="34" charset="0"/>
                          <a:cs typeface="Times New Roman" panose="02020603050405020304" pitchFamily="18" charset="0"/>
                        </a:rPr>
                        <a:t>Review  &amp; Monitoring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National" panose="02000503000000020004" pitchFamily="50" charset="0"/>
                          <a:ea typeface="Calibri" panose="020F0502020204030204" pitchFamily="34" charset="0"/>
                          <a:cs typeface="Times New Roman" panose="02020603050405020304" pitchFamily="18" charset="0"/>
                        </a:rPr>
                        <a:t>Event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4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Incident Report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4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Management Review</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4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Site Visit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4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SEVIS</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Student &amp; Exchange Visitor</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Information System</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4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CSIET Listing Process</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752660">
                <a:tc>
                  <a:txBody>
                    <a:bodyPr/>
                    <a:lstStyle/>
                    <a:p>
                      <a:pPr marL="0" marR="0" algn="ctr">
                        <a:lnSpc>
                          <a:spcPct val="107000"/>
                        </a:lnSpc>
                        <a:spcBef>
                          <a:spcPts val="0"/>
                        </a:spcBef>
                        <a:spcAft>
                          <a:spcPts val="0"/>
                        </a:spcAft>
                      </a:pPr>
                      <a:r>
                        <a:rPr lang="en-US" sz="1400" b="1" dirty="0">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National" panose="02000503000000020004" pitchFamily="50" charset="0"/>
                          <a:ea typeface="Calibri" panose="020F0502020204030204" pitchFamily="34" charset="0"/>
                          <a:cs typeface="Times New Roman" panose="02020603050405020304" pitchFamily="18" charset="0"/>
                        </a:rPr>
                        <a:t>Volunteer/Staff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Annual Background Check Report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Annual Background Check Report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Annual Background Check Report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Annual Background Check Report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752660">
                <a:tc>
                  <a:txBody>
                    <a:bodyPr/>
                    <a:lstStyle/>
                    <a:p>
                      <a:pPr marL="0" marR="0" algn="ctr">
                        <a:lnSpc>
                          <a:spcPct val="107000"/>
                        </a:lnSpc>
                        <a:spcBef>
                          <a:spcPts val="0"/>
                        </a:spcBef>
                        <a:spcAft>
                          <a:spcPts val="0"/>
                        </a:spcAft>
                      </a:pPr>
                      <a:r>
                        <a:rPr lang="en-US" sz="1400" b="1" dirty="0">
                          <a:effectLst/>
                          <a:latin typeface="National" panose="02000503000000020004" pitchFamily="50" charset="0"/>
                          <a:ea typeface="Calibri" panose="020F0502020204030204" pitchFamily="34" charset="0"/>
                          <a:cs typeface="Times New Roman" panose="02020603050405020304" pitchFamily="18" charset="0"/>
                        </a:rPr>
                        <a:t>Onboarding &amp;  Training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Dept Of State SPARC </a:t>
                      </a:r>
                      <a:r>
                        <a:rPr lang="en-US" sz="1200" dirty="0" smtClean="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annual certification </a:t>
                      </a: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test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Dept Of State SPARC </a:t>
                      </a:r>
                      <a:r>
                        <a:rPr lang="en-US" sz="1200" dirty="0" smtClean="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annual certification </a:t>
                      </a: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test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Dept Of State SPARC </a:t>
                      </a:r>
                      <a:r>
                        <a:rPr lang="en-US" sz="1200" dirty="0" smtClean="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annual certification </a:t>
                      </a: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test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Dept Of State SPARC </a:t>
                      </a:r>
                      <a:r>
                        <a:rPr lang="en-US" sz="1200" dirty="0" smtClean="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annual</a:t>
                      </a:r>
                      <a:r>
                        <a:rPr lang="en-US" sz="1200" baseline="0" dirty="0" smtClean="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r>
                        <a:rPr lang="en-US" sz="1200" dirty="0" smtClean="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certification </a:t>
                      </a: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test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501773">
                <a:tc>
                  <a:txBody>
                    <a:bodyPr/>
                    <a:lstStyle/>
                    <a:p>
                      <a:pPr marL="0" marR="0">
                        <a:lnSpc>
                          <a:spcPct val="107000"/>
                        </a:lnSpc>
                        <a:spcBef>
                          <a:spcPts val="0"/>
                        </a:spcBef>
                        <a:spcAft>
                          <a:spcPts val="0"/>
                        </a:spcAft>
                      </a:pPr>
                      <a:r>
                        <a:rPr lang="en-US" sz="1400" dirty="0">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Volunteer Signed Agreement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Volunteer Signed Agreement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Volunteer Signed Agreement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Volunteer Signed Agreement</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501773">
                <a:tc>
                  <a:txBody>
                    <a:bodyPr/>
                    <a:lstStyle/>
                    <a:p>
                      <a:pPr marL="0" marR="0">
                        <a:lnSpc>
                          <a:spcPct val="107000"/>
                        </a:lnSpc>
                        <a:spcBef>
                          <a:spcPts val="0"/>
                        </a:spcBef>
                        <a:spcAft>
                          <a:spcPts val="0"/>
                        </a:spcAft>
                        <a:tabLst>
                          <a:tab pos="868680" algn="l"/>
                        </a:tabLst>
                      </a:pPr>
                      <a:r>
                        <a:rPr lang="en-US" sz="1400" dirty="0">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Training Certifications</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Training Certifications</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Training Certifications</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Training Certifications</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2104475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7" y="555067"/>
            <a:ext cx="7772400" cy="615553"/>
          </a:xfrm>
        </p:spPr>
        <p:txBody>
          <a:bodyPr/>
          <a:lstStyle/>
          <a:p>
            <a:r>
              <a:rPr lang="en-US" dirty="0" smtClean="0"/>
              <a:t>Host Family Placements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58396391"/>
              </p:ext>
            </p:extLst>
          </p:nvPr>
        </p:nvGraphicFramePr>
        <p:xfrm>
          <a:off x="719667" y="1388532"/>
          <a:ext cx="7602452" cy="4719249"/>
        </p:xfrm>
        <a:graphic>
          <a:graphicData uri="http://schemas.openxmlformats.org/drawingml/2006/table">
            <a:tbl>
              <a:tblPr firstRow="1" firstCol="1" bandRow="1"/>
              <a:tblGrid>
                <a:gridCol w="1294312"/>
                <a:gridCol w="1270079"/>
                <a:gridCol w="1342778"/>
                <a:gridCol w="1209185"/>
                <a:gridCol w="1270079"/>
                <a:gridCol w="1216019"/>
              </a:tblGrid>
              <a:tr h="951058">
                <a:tc>
                  <a:txBody>
                    <a:bodyPr/>
                    <a:lstStyle/>
                    <a:p>
                      <a:pPr marL="0" marR="0">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3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US Department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State</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US Department of Homeland Security</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CSIET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Council on Standards for International Educational Travel</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3293">
                <a:tc>
                  <a:txBody>
                    <a:bodyPr/>
                    <a:lstStyle/>
                    <a:p>
                      <a:pPr marL="0" marR="0" algn="ctr">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Review  &amp; Monitoring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Event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Incident Report</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Management Review</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Site Visit</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SEVIS</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Student &amp; Exchange Visitor</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Information System</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CSIET Listing Process</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804895">
                <a:tc>
                  <a:txBody>
                    <a:bodyPr/>
                    <a:lstStyle/>
                    <a:p>
                      <a:pPr marL="0" marR="0">
                        <a:lnSpc>
                          <a:spcPct val="107000"/>
                        </a:lnSpc>
                        <a:spcBef>
                          <a:spcPts val="0"/>
                        </a:spcBef>
                        <a:spcAft>
                          <a:spcPts val="0"/>
                        </a:spcAft>
                        <a:tabLst>
                          <a:tab pos="868680" algn="l"/>
                        </a:tabLst>
                      </a:pPr>
                      <a:r>
                        <a:rPr lang="en-US" sz="13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8EAADB"/>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Interview</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Interview</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Interview</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School Name/</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Address*</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Meet DoS Management Review requirements</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37764">
                <a:tc>
                  <a:txBody>
                    <a:bodyPr/>
                    <a:lstStyle/>
                    <a:p>
                      <a:pPr marL="0" marR="0">
                        <a:lnSpc>
                          <a:spcPct val="107000"/>
                        </a:lnSpc>
                        <a:spcBef>
                          <a:spcPts val="0"/>
                        </a:spcBef>
                        <a:spcAft>
                          <a:spcPts val="0"/>
                        </a:spcAft>
                        <a:tabLst>
                          <a:tab pos="868680" algn="l"/>
                        </a:tabLst>
                      </a:pPr>
                      <a:r>
                        <a:rPr lang="en-US" sz="13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ADB"/>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References</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References</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References</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indent="45720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indent="45720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402448">
                <a:tc>
                  <a:txBody>
                    <a:bodyPr/>
                    <a:lstStyle/>
                    <a:p>
                      <a:pPr marL="0" marR="0">
                        <a:lnSpc>
                          <a:spcPct val="107000"/>
                        </a:lnSpc>
                        <a:spcBef>
                          <a:spcPts val="0"/>
                        </a:spcBef>
                        <a:spcAft>
                          <a:spcPts val="0"/>
                        </a:spcAft>
                        <a:tabLst>
                          <a:tab pos="868680" algn="l"/>
                        </a:tabLst>
                      </a:pPr>
                      <a:r>
                        <a:rPr lang="en-US" sz="13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Placement</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ADB"/>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Pre-Arrival Orientation Proof</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Pre-Arrival Orientation</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Pre-Arrival Orientation</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indent="45720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indent="45720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804895">
                <a:tc>
                  <a:txBody>
                    <a:bodyPr/>
                    <a:lstStyle/>
                    <a:p>
                      <a:pPr marL="0" marR="0">
                        <a:lnSpc>
                          <a:spcPct val="107000"/>
                        </a:lnSpc>
                        <a:spcBef>
                          <a:spcPts val="0"/>
                        </a:spcBef>
                        <a:spcAft>
                          <a:spcPts val="0"/>
                        </a:spcAft>
                      </a:pPr>
                      <a:r>
                        <a:rPr lang="en-US" sz="13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ADB"/>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Area Rep Address verification &gt; 120 miles to HF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Area Rep Address verification &gt; 120 miles to HF</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Area Rep Address verification &gt; 120 miles to HF</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Area Rep Name, Address verification &gt; 120 miles to HF*</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indent="45720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402448">
                <a:tc>
                  <a:txBody>
                    <a:bodyPr/>
                    <a:lstStyle/>
                    <a:p>
                      <a:pPr marL="0" marR="0">
                        <a:lnSpc>
                          <a:spcPct val="107000"/>
                        </a:lnSpc>
                        <a:spcBef>
                          <a:spcPts val="0"/>
                        </a:spcBef>
                        <a:spcAft>
                          <a:spcPts val="0"/>
                        </a:spcAft>
                      </a:pPr>
                      <a:r>
                        <a:rPr lang="en-US" sz="13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ADB"/>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SEE Visit Report(s)</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SEE Visit Report(s)</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HF SEE Visit Report(s)</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indent="45720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indent="45720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402448">
                <a:tc>
                  <a:txBody>
                    <a:bodyPr/>
                    <a:lstStyle/>
                    <a:p>
                      <a:pPr marL="0" marR="0">
                        <a:lnSpc>
                          <a:spcPct val="107000"/>
                        </a:lnSpc>
                        <a:spcBef>
                          <a:spcPts val="0"/>
                        </a:spcBef>
                        <a:spcAft>
                          <a:spcPts val="0"/>
                        </a:spcAft>
                      </a:pPr>
                      <a:r>
                        <a:rPr lang="en-US" sz="13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ADB"/>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School Acceptance Form</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School Acceptance Form</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indent="45720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indent="457200">
                        <a:lnSpc>
                          <a:spcPct val="107000"/>
                        </a:lnSpc>
                        <a:spcBef>
                          <a:spcPts val="0"/>
                        </a:spcBef>
                        <a:spcAft>
                          <a:spcPts val="0"/>
                        </a:spcAft>
                      </a:pPr>
                      <a:r>
                        <a:rPr lang="en-US" sz="11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53" marR="6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2610476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464447"/>
            <a:ext cx="7772400" cy="615553"/>
          </a:xfrm>
        </p:spPr>
        <p:txBody>
          <a:bodyPr/>
          <a:lstStyle/>
          <a:p>
            <a:r>
              <a:rPr lang="en-US" dirty="0" smtClean="0"/>
              <a:t>On Program Support</a:t>
            </a: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6843416"/>
              </p:ext>
            </p:extLst>
          </p:nvPr>
        </p:nvGraphicFramePr>
        <p:xfrm>
          <a:off x="810306" y="1751953"/>
          <a:ext cx="7772400" cy="4434806"/>
        </p:xfrm>
        <a:graphic>
          <a:graphicData uri="http://schemas.openxmlformats.org/drawingml/2006/table">
            <a:tbl>
              <a:tblPr firstRow="1" firstCol="1" bandRow="1"/>
              <a:tblGrid>
                <a:gridCol w="1276380"/>
                <a:gridCol w="1252480"/>
                <a:gridCol w="1324174"/>
                <a:gridCol w="1192430"/>
                <a:gridCol w="1252480"/>
                <a:gridCol w="1474456"/>
              </a:tblGrid>
              <a:tr h="921069">
                <a:tc>
                  <a:txBody>
                    <a:bodyPr/>
                    <a:lstStyle/>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US Department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State</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US Department of Homeland Security</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CSIET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Council on Standards for International Educational Travel</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2288">
                <a:tc>
                  <a:txBody>
                    <a:bodyPr/>
                    <a:lstStyle/>
                    <a:p>
                      <a:pPr marL="0" marR="0" algn="ctr">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Review  &amp; Monitoring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Event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Incident Report</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Management Review</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Site Visit</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SEVIS</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Student &amp; Exchange Visitor</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Information System</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CSIET Listing Process</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1007595">
                <a:tc>
                  <a:txBody>
                    <a:bodyPr/>
                    <a:lstStyle/>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Monthly Contact Reports</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(In person when required)</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Monthly Contact Reports</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(In person when required)</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Monthly Contact Reports</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(In person when required)</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Student Program Status* (On program, early return, successful completion)</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Meet  DoS Management Review requirements</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r>
              <a:tr h="923050">
                <a:tc>
                  <a:txBody>
                    <a:bodyPr/>
                    <a:lstStyle/>
                    <a:p>
                      <a:pPr marL="0" marR="0">
                        <a:lnSpc>
                          <a:spcPct val="107000"/>
                        </a:lnSpc>
                        <a:spcBef>
                          <a:spcPts val="0"/>
                        </a:spcBef>
                        <a:spcAft>
                          <a:spcPts val="0"/>
                        </a:spcAft>
                      </a:pPr>
                      <a:r>
                        <a:rPr lang="en-US" sz="1200" b="1"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Student &amp; HF On Program Support</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Orientation Proofs (sign-in sheets/webinar sign-in)</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Orientation Proofs (sign-in sheets/webinar sign-in)</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Orientation Proofs (sign-in sheets/webinar sign-in)</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indent="45720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indent="45720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r>
              <a:tr h="604557">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*info transmits from My.YFU to SEVIS directly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c>
                  <a:txBody>
                    <a:bodyPr/>
                    <a:lstStyle/>
                    <a:p>
                      <a:pPr marL="0" marR="0" indent="457200">
                        <a:lnSpc>
                          <a:spcPct val="107000"/>
                        </a:lnSpc>
                        <a:spcBef>
                          <a:spcPts val="0"/>
                        </a:spcBef>
                        <a:spcAft>
                          <a:spcPts val="0"/>
                        </a:spcAft>
                      </a:pPr>
                      <a:r>
                        <a:rPr lang="en-US" sz="1200" dirty="0">
                          <a:solidFill>
                            <a:schemeClr val="tx1">
                              <a:lumMod val="50000"/>
                            </a:schemeClr>
                          </a:solidFill>
                          <a:effectLst/>
                          <a:latin typeface="National" panose="02000503000000020004" pitchFamily="50"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7" marR="3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7F1"/>
                    </a:solidFill>
                  </a:tcPr>
                </a:tc>
              </a:tr>
            </a:tbl>
          </a:graphicData>
        </a:graphic>
      </p:graphicFrame>
    </p:spTree>
    <p:extLst>
      <p:ext uri="{BB962C8B-B14F-4D97-AF65-F5344CB8AC3E}">
        <p14:creationId xmlns:p14="http://schemas.microsoft.com/office/powerpoint/2010/main" val="3843679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782457"/>
            <a:ext cx="8006490" cy="1512010"/>
          </a:xfrm>
        </p:spPr>
        <p:txBody>
          <a:bodyPr/>
          <a:lstStyle/>
          <a:p>
            <a:pPr algn="ctr"/>
            <a:r>
              <a:rPr lang="en-US" sz="3200" u="sng" dirty="0" smtClean="0"/>
              <a:t>Host Family Placement </a:t>
            </a:r>
            <a:r>
              <a:rPr lang="en-US" sz="3200" u="sng" dirty="0" smtClean="0"/>
              <a:t>Components </a:t>
            </a:r>
            <a:r>
              <a:rPr lang="en-US" sz="3200" dirty="0"/>
              <a:t/>
            </a:r>
            <a:br>
              <a:rPr lang="en-US" sz="3200" dirty="0"/>
            </a:br>
            <a:r>
              <a:rPr lang="en-US" sz="3200" dirty="0" smtClean="0"/>
              <a:t/>
            </a:r>
            <a:br>
              <a:rPr lang="en-US" sz="3200" dirty="0" smtClean="0"/>
            </a:br>
            <a:r>
              <a:rPr lang="en-US" sz="3200" dirty="0" smtClean="0"/>
              <a:t>3 </a:t>
            </a:r>
            <a:r>
              <a:rPr lang="en-US" sz="3200" dirty="0" smtClean="0"/>
              <a:t>Key Required </a:t>
            </a:r>
            <a:r>
              <a:rPr lang="en-US" sz="3600" dirty="0" smtClean="0"/>
              <a:t/>
            </a:r>
            <a:br>
              <a:rPr lang="en-US" sz="3600" dirty="0" smtClean="0"/>
            </a:br>
            <a:r>
              <a:rPr lang="en-US" dirty="0"/>
              <a:t/>
            </a:r>
            <a:br>
              <a:rPr lang="en-US" dirty="0"/>
            </a:br>
            <a:endParaRPr lang="en-US" dirty="0"/>
          </a:p>
        </p:txBody>
      </p:sp>
      <p:sp>
        <p:nvSpPr>
          <p:cNvPr id="3" name="Text Placeholder 2"/>
          <p:cNvSpPr>
            <a:spLocks noGrp="1"/>
          </p:cNvSpPr>
          <p:nvPr>
            <p:ph type="body" idx="1"/>
          </p:nvPr>
        </p:nvSpPr>
        <p:spPr>
          <a:xfrm>
            <a:off x="737735" y="2585907"/>
            <a:ext cx="7772400" cy="3125464"/>
          </a:xfrm>
        </p:spPr>
        <p:txBody>
          <a:bodyPr>
            <a:normAutofit/>
          </a:bodyPr>
          <a:lstStyle/>
          <a:p>
            <a:pPr marL="514350" indent="-514350" algn="ctr">
              <a:buFont typeface="+mj-lt"/>
              <a:buAutoNum type="arabicPeriod"/>
            </a:pPr>
            <a:r>
              <a:rPr lang="en-US" dirty="0">
                <a:solidFill>
                  <a:schemeClr val="tx1">
                    <a:lumMod val="50000"/>
                  </a:schemeClr>
                </a:solidFill>
              </a:rPr>
              <a:t>Host </a:t>
            </a:r>
            <a:r>
              <a:rPr lang="en-US" dirty="0" smtClean="0">
                <a:solidFill>
                  <a:schemeClr val="tx1">
                    <a:lumMod val="50000"/>
                  </a:schemeClr>
                </a:solidFill>
              </a:rPr>
              <a:t>Family</a:t>
            </a:r>
          </a:p>
          <a:p>
            <a:pPr marL="514350" indent="-514350">
              <a:buFont typeface="+mj-lt"/>
              <a:buAutoNum type="arabicPeriod"/>
            </a:pPr>
            <a:endParaRPr lang="en-US" dirty="0">
              <a:solidFill>
                <a:schemeClr val="tx1">
                  <a:lumMod val="50000"/>
                </a:schemeClr>
              </a:solidFill>
            </a:endParaRPr>
          </a:p>
          <a:p>
            <a:pPr marL="514350" indent="-514350" algn="ctr">
              <a:buFont typeface="+mj-lt"/>
              <a:buAutoNum type="arabicPeriod"/>
            </a:pPr>
            <a:r>
              <a:rPr lang="en-US" dirty="0">
                <a:solidFill>
                  <a:schemeClr val="tx1">
                    <a:lumMod val="50000"/>
                  </a:schemeClr>
                </a:solidFill>
              </a:rPr>
              <a:t>Area </a:t>
            </a:r>
            <a:r>
              <a:rPr lang="en-US" dirty="0" smtClean="0">
                <a:solidFill>
                  <a:schemeClr val="tx1">
                    <a:lumMod val="50000"/>
                  </a:schemeClr>
                </a:solidFill>
              </a:rPr>
              <a:t>Representative</a:t>
            </a:r>
          </a:p>
          <a:p>
            <a:pPr marL="514350" indent="-514350">
              <a:buFont typeface="+mj-lt"/>
              <a:buAutoNum type="arabicPeriod"/>
            </a:pPr>
            <a:endParaRPr lang="en-US" dirty="0">
              <a:solidFill>
                <a:schemeClr val="tx1">
                  <a:lumMod val="50000"/>
                </a:schemeClr>
              </a:solidFill>
            </a:endParaRPr>
          </a:p>
          <a:p>
            <a:pPr marL="514350" indent="-514350" algn="ctr">
              <a:buFont typeface="+mj-lt"/>
              <a:buAutoNum type="arabicPeriod"/>
            </a:pPr>
            <a:r>
              <a:rPr lang="en-US" dirty="0">
                <a:solidFill>
                  <a:schemeClr val="tx1">
                    <a:lumMod val="50000"/>
                  </a:schemeClr>
                </a:solidFill>
              </a:rPr>
              <a:t>School Enrollment</a:t>
            </a:r>
          </a:p>
          <a:p>
            <a:endParaRPr lang="en-US" dirty="0">
              <a:solidFill>
                <a:schemeClr val="tx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910" y="4148639"/>
            <a:ext cx="1404937" cy="20160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152" y="1946540"/>
            <a:ext cx="1888695" cy="15301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88" y="2416100"/>
            <a:ext cx="1718499" cy="2574713"/>
          </a:xfrm>
          <a:prstGeom prst="rect">
            <a:avLst/>
          </a:prstGeom>
        </p:spPr>
      </p:pic>
    </p:spTree>
    <p:extLst>
      <p:ext uri="{BB962C8B-B14F-4D97-AF65-F5344CB8AC3E}">
        <p14:creationId xmlns:p14="http://schemas.microsoft.com/office/powerpoint/2010/main" val="4061785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772223"/>
            <a:ext cx="7772400" cy="615553"/>
          </a:xfrm>
        </p:spPr>
        <p:txBody>
          <a:bodyPr/>
          <a:lstStyle/>
          <a:p>
            <a:pPr algn="ctr"/>
            <a:r>
              <a:rPr lang="en-US" dirty="0"/>
              <a:t>Host </a:t>
            </a:r>
            <a:r>
              <a:rPr lang="en-US" dirty="0" smtClean="0"/>
              <a:t>Family</a:t>
            </a:r>
            <a:endParaRPr lang="en-US" dirty="0"/>
          </a:p>
        </p:txBody>
      </p:sp>
      <p:sp>
        <p:nvSpPr>
          <p:cNvPr id="4" name="Content Placeholder 3"/>
          <p:cNvSpPr>
            <a:spLocks noGrp="1"/>
          </p:cNvSpPr>
          <p:nvPr>
            <p:ph type="body" idx="1"/>
          </p:nvPr>
        </p:nvSpPr>
        <p:spPr>
          <a:xfrm>
            <a:off x="810307" y="1669143"/>
            <a:ext cx="7883750" cy="3912056"/>
          </a:xfrm>
        </p:spPr>
        <p:txBody>
          <a:bodyPr>
            <a:normAutofit/>
          </a:bodyPr>
          <a:lstStyle/>
          <a:p>
            <a:r>
              <a:rPr lang="en-US" sz="1800" b="1" dirty="0" smtClean="0">
                <a:solidFill>
                  <a:schemeClr val="tx1">
                    <a:lumMod val="50000"/>
                  </a:schemeClr>
                </a:solidFill>
              </a:rPr>
              <a:t>Three different categories: </a:t>
            </a:r>
            <a:endParaRPr lang="en-US" sz="1800" b="1" dirty="0">
              <a:solidFill>
                <a:schemeClr val="tx1">
                  <a:lumMod val="50000"/>
                </a:schemeClr>
              </a:solidFill>
            </a:endParaRPr>
          </a:p>
          <a:p>
            <a:pPr marL="285750" indent="-285750">
              <a:buFont typeface="Arial" panose="020B0604020202020204" pitchFamily="34" charset="0"/>
              <a:buChar char="•"/>
            </a:pPr>
            <a:r>
              <a:rPr lang="en-US" sz="1800" b="1" dirty="0" smtClean="0">
                <a:solidFill>
                  <a:schemeClr val="tx1">
                    <a:lumMod val="50000"/>
                  </a:schemeClr>
                </a:solidFill>
              </a:rPr>
              <a:t>Newly Recruited</a:t>
            </a:r>
          </a:p>
          <a:p>
            <a:pPr marL="285750" indent="-285750">
              <a:buFont typeface="Arial" panose="020B0604020202020204" pitchFamily="34" charset="0"/>
              <a:buChar char="•"/>
            </a:pPr>
            <a:r>
              <a:rPr lang="en-US" sz="1800" b="1" dirty="0" smtClean="0">
                <a:solidFill>
                  <a:schemeClr val="tx1">
                    <a:lumMod val="50000"/>
                  </a:schemeClr>
                </a:solidFill>
              </a:rPr>
              <a:t>Returning </a:t>
            </a:r>
            <a:r>
              <a:rPr lang="en-US" sz="1800" b="1" dirty="0">
                <a:solidFill>
                  <a:schemeClr val="tx1">
                    <a:lumMod val="50000"/>
                  </a:schemeClr>
                </a:solidFill>
              </a:rPr>
              <a:t>HF</a:t>
            </a:r>
          </a:p>
          <a:p>
            <a:r>
              <a:rPr lang="en-US" sz="1800" dirty="0" smtClean="0">
                <a:solidFill>
                  <a:schemeClr val="tx1">
                    <a:lumMod val="50000"/>
                  </a:schemeClr>
                </a:solidFill>
              </a:rPr>
              <a:t>	Prior </a:t>
            </a:r>
            <a:r>
              <a:rPr lang="en-US" sz="1800" dirty="0">
                <a:solidFill>
                  <a:schemeClr val="tx1">
                    <a:lumMod val="50000"/>
                  </a:schemeClr>
                </a:solidFill>
              </a:rPr>
              <a:t>host family from another PO requires follow </a:t>
            </a:r>
            <a:r>
              <a:rPr lang="en-US" sz="1800" dirty="0" smtClean="0">
                <a:solidFill>
                  <a:schemeClr val="tx1">
                    <a:lumMod val="50000"/>
                  </a:schemeClr>
                </a:solidFill>
              </a:rPr>
              <a:t>up </a:t>
            </a:r>
            <a:r>
              <a:rPr lang="en-US" sz="1100" dirty="0" smtClean="0">
                <a:solidFill>
                  <a:schemeClr val="tx1">
                    <a:lumMod val="50000"/>
                  </a:schemeClr>
                </a:solidFill>
              </a:rPr>
              <a:t>(</a:t>
            </a:r>
            <a:r>
              <a:rPr lang="en-US" sz="1100" dirty="0">
                <a:solidFill>
                  <a:schemeClr val="tx1">
                    <a:lumMod val="50000"/>
                  </a:schemeClr>
                </a:solidFill>
              </a:rPr>
              <a:t>1)</a:t>
            </a:r>
          </a:p>
          <a:p>
            <a:pPr lvl="0">
              <a:lnSpc>
                <a:spcPct val="100000"/>
              </a:lnSpc>
              <a:spcAft>
                <a:spcPts val="0"/>
              </a:spcAft>
            </a:pPr>
            <a:endParaRPr lang="en-US" sz="1800" b="1" u="sng" dirty="0">
              <a:solidFill>
                <a:schemeClr val="tx1">
                  <a:lumMod val="50000"/>
                </a:schemeClr>
              </a:solidFill>
              <a:latin typeface="Calibri"/>
              <a:cs typeface="+mn-cs"/>
            </a:endParaRPr>
          </a:p>
          <a:p>
            <a:pPr marL="285750" lvl="0" indent="-285750">
              <a:lnSpc>
                <a:spcPct val="100000"/>
              </a:lnSpc>
              <a:spcAft>
                <a:spcPts val="0"/>
              </a:spcAft>
              <a:buFont typeface="Arial" panose="020B0604020202020204" pitchFamily="34" charset="0"/>
              <a:buChar char="•"/>
            </a:pPr>
            <a:r>
              <a:rPr lang="en-US" sz="1800" b="1" dirty="0" smtClean="0">
                <a:solidFill>
                  <a:schemeClr val="tx1">
                    <a:lumMod val="50000"/>
                  </a:schemeClr>
                </a:solidFill>
                <a:latin typeface="Calibri"/>
                <a:cs typeface="+mn-cs"/>
              </a:rPr>
              <a:t>Direct </a:t>
            </a:r>
            <a:r>
              <a:rPr lang="en-US" sz="1800" b="1" dirty="0">
                <a:solidFill>
                  <a:schemeClr val="tx1">
                    <a:lumMod val="50000"/>
                  </a:schemeClr>
                </a:solidFill>
                <a:latin typeface="Calibri"/>
                <a:cs typeface="+mn-cs"/>
              </a:rPr>
              <a:t>Placements</a:t>
            </a:r>
          </a:p>
          <a:p>
            <a:pPr lvl="0">
              <a:lnSpc>
                <a:spcPct val="100000"/>
              </a:lnSpc>
              <a:spcAft>
                <a:spcPts val="0"/>
              </a:spcAft>
            </a:pPr>
            <a:endParaRPr lang="en-US" sz="1800" b="1" dirty="0">
              <a:solidFill>
                <a:schemeClr val="tx1">
                  <a:lumMod val="50000"/>
                </a:schemeClr>
              </a:solidFill>
              <a:latin typeface="Calibri"/>
              <a:cs typeface="+mn-cs"/>
            </a:endParaRPr>
          </a:p>
          <a:p>
            <a:pPr lvl="0">
              <a:lnSpc>
                <a:spcPct val="100000"/>
              </a:lnSpc>
              <a:spcAft>
                <a:spcPts val="0"/>
              </a:spcAft>
            </a:pPr>
            <a:r>
              <a:rPr lang="en-US" sz="1800" dirty="0" smtClean="0">
                <a:solidFill>
                  <a:schemeClr val="tx1">
                    <a:lumMod val="50000"/>
                  </a:schemeClr>
                </a:solidFill>
                <a:latin typeface="Calibri"/>
                <a:cs typeface="+mn-cs"/>
              </a:rPr>
              <a:t>	Personal </a:t>
            </a:r>
            <a:r>
              <a:rPr lang="en-US" sz="1800" dirty="0">
                <a:solidFill>
                  <a:schemeClr val="tx1">
                    <a:lumMod val="50000"/>
                  </a:schemeClr>
                </a:solidFill>
                <a:latin typeface="Calibri"/>
                <a:cs typeface="+mn-cs"/>
              </a:rPr>
              <a:t>connection between NP/IS and HF</a:t>
            </a:r>
          </a:p>
          <a:p>
            <a:pPr lvl="0">
              <a:lnSpc>
                <a:spcPct val="100000"/>
              </a:lnSpc>
              <a:spcAft>
                <a:spcPts val="0"/>
              </a:spcAft>
            </a:pPr>
            <a:endParaRPr lang="en-US" sz="1800" dirty="0">
              <a:solidFill>
                <a:schemeClr val="tx1">
                  <a:lumMod val="50000"/>
                </a:schemeClr>
              </a:solidFill>
              <a:latin typeface="Calibri"/>
              <a:cs typeface="+mn-cs"/>
            </a:endParaRPr>
          </a:p>
          <a:p>
            <a:pPr lvl="0">
              <a:lnSpc>
                <a:spcPct val="100000"/>
              </a:lnSpc>
              <a:spcAft>
                <a:spcPts val="0"/>
              </a:spcAft>
            </a:pPr>
            <a:r>
              <a:rPr lang="en-US" sz="1800" dirty="0" smtClean="0">
                <a:solidFill>
                  <a:schemeClr val="tx1">
                    <a:lumMod val="50000"/>
                  </a:schemeClr>
                </a:solidFill>
                <a:latin typeface="Calibri"/>
                <a:cs typeface="+mn-cs"/>
              </a:rPr>
              <a:t>	Not </a:t>
            </a:r>
            <a:r>
              <a:rPr lang="en-US" sz="1800" dirty="0">
                <a:solidFill>
                  <a:schemeClr val="tx1">
                    <a:lumMod val="50000"/>
                  </a:schemeClr>
                </a:solidFill>
                <a:latin typeface="Calibri"/>
                <a:cs typeface="+mn-cs"/>
              </a:rPr>
              <a:t>permitted with any </a:t>
            </a:r>
            <a:r>
              <a:rPr lang="en-US" sz="1800" dirty="0" smtClean="0">
                <a:solidFill>
                  <a:schemeClr val="tx1">
                    <a:lumMod val="50000"/>
                  </a:schemeClr>
                </a:solidFill>
                <a:latin typeface="Calibri"/>
                <a:cs typeface="+mn-cs"/>
              </a:rPr>
              <a:t>relatives </a:t>
            </a:r>
            <a:r>
              <a:rPr lang="en-US" sz="1100" dirty="0" smtClean="0">
                <a:solidFill>
                  <a:schemeClr val="tx1">
                    <a:lumMod val="50000"/>
                  </a:schemeClr>
                </a:solidFill>
                <a:latin typeface="Calibri"/>
                <a:cs typeface="+mn-cs"/>
              </a:rPr>
              <a:t>(2)</a:t>
            </a:r>
            <a:endParaRPr lang="en-US" sz="1100" dirty="0">
              <a:solidFill>
                <a:schemeClr val="tx1">
                  <a:lumMod val="50000"/>
                </a:schemeClr>
              </a:solidFill>
              <a:latin typeface="Calibri"/>
              <a:cs typeface="+mn-cs"/>
            </a:endParaRPr>
          </a:p>
          <a:p>
            <a:endParaRPr lang="en-US" sz="1200" dirty="0" smtClean="0">
              <a:solidFill>
                <a:schemeClr val="tx1">
                  <a:lumMod val="50000"/>
                </a:schemeClr>
              </a:solidFill>
            </a:endParaRPr>
          </a:p>
          <a:p>
            <a:endParaRPr lang="en-US" sz="1200" dirty="0">
              <a:solidFill>
                <a:schemeClr val="tx2"/>
              </a:solidFill>
            </a:endParaRPr>
          </a:p>
          <a:p>
            <a:endParaRPr lang="en-US" sz="1200" dirty="0" smtClean="0">
              <a:solidFill>
                <a:schemeClr val="tx2"/>
              </a:solidFill>
            </a:endParaRPr>
          </a:p>
          <a:p>
            <a:endParaRPr lang="en-US" sz="1200" dirty="0">
              <a:solidFill>
                <a:schemeClr val="tx2"/>
              </a:solidFill>
            </a:endParaRPr>
          </a:p>
          <a:p>
            <a:endParaRPr lang="en-US" sz="1200" dirty="0">
              <a:solidFill>
                <a:schemeClr val="tx2"/>
              </a:solidFill>
            </a:endParaRPr>
          </a:p>
          <a:p>
            <a:endParaRPr lang="en-US" b="1" dirty="0">
              <a:solidFill>
                <a:schemeClr val="tx2"/>
              </a:solidFill>
            </a:endParaRPr>
          </a:p>
          <a:p>
            <a:endParaRPr lang="en-US" b="1"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062" y="1079999"/>
            <a:ext cx="2378325" cy="1926884"/>
          </a:xfrm>
          <a:prstGeom prst="rect">
            <a:avLst/>
          </a:prstGeom>
        </p:spPr>
      </p:pic>
    </p:spTree>
    <p:extLst>
      <p:ext uri="{BB962C8B-B14F-4D97-AF65-F5344CB8AC3E}">
        <p14:creationId xmlns:p14="http://schemas.microsoft.com/office/powerpoint/2010/main" val="3061664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07" y="772223"/>
            <a:ext cx="7772400" cy="615553"/>
          </a:xfrm>
        </p:spPr>
        <p:txBody>
          <a:bodyPr/>
          <a:lstStyle/>
          <a:p>
            <a:pPr algn="ctr"/>
            <a:r>
              <a:rPr lang="en-US" dirty="0"/>
              <a:t>Special </a:t>
            </a:r>
            <a:r>
              <a:rPr lang="en-US" dirty="0" smtClean="0"/>
              <a:t>HF Placements</a:t>
            </a:r>
            <a:endParaRPr lang="en-US" dirty="0"/>
          </a:p>
        </p:txBody>
      </p:sp>
      <p:graphicFrame>
        <p:nvGraphicFramePr>
          <p:cNvPr id="4" name="Content Placeholder 6"/>
          <p:cNvGraphicFramePr>
            <a:graphicFrameLocks noGrp="1"/>
          </p:cNvGraphicFramePr>
          <p:nvPr>
            <p:ph sz="half" idx="2"/>
            <p:extLst>
              <p:ext uri="{D42A27DB-BD31-4B8C-83A1-F6EECF244321}">
                <p14:modId xmlns:p14="http://schemas.microsoft.com/office/powerpoint/2010/main" val="3134246755"/>
              </p:ext>
            </p:extLst>
          </p:nvPr>
        </p:nvGraphicFramePr>
        <p:xfrm>
          <a:off x="1600201" y="1745101"/>
          <a:ext cx="5562600" cy="4140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8139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2250" y="772223"/>
            <a:ext cx="7772400" cy="615553"/>
          </a:xfrm>
        </p:spPr>
        <p:txBody>
          <a:bodyPr/>
          <a:lstStyle/>
          <a:p>
            <a:pPr algn="ctr"/>
            <a:r>
              <a:rPr lang="en-US" dirty="0"/>
              <a:t>Double </a:t>
            </a:r>
            <a:r>
              <a:rPr lang="en-US" dirty="0" smtClean="0"/>
              <a:t>Placements</a:t>
            </a:r>
            <a:r>
              <a:rPr lang="en-US" dirty="0"/>
              <a:t/>
            </a:r>
            <a:br>
              <a:rPr lang="en-US" dirty="0"/>
            </a:br>
            <a:endParaRPr lang="en-US" dirty="0"/>
          </a:p>
        </p:txBody>
      </p:sp>
      <p:sp>
        <p:nvSpPr>
          <p:cNvPr id="3" name="Text Placeholder 2"/>
          <p:cNvSpPr>
            <a:spLocks noGrp="1"/>
          </p:cNvSpPr>
          <p:nvPr>
            <p:ph type="body" idx="1"/>
          </p:nvPr>
        </p:nvSpPr>
        <p:spPr>
          <a:xfrm>
            <a:off x="752250" y="1613449"/>
            <a:ext cx="7772400" cy="4351921"/>
          </a:xfrm>
        </p:spPr>
        <p:txBody>
          <a:bodyPr>
            <a:normAutofit fontScale="25000" lnSpcReduction="20000"/>
          </a:bodyPr>
          <a:lstStyle/>
          <a:p>
            <a:pPr algn="ctr"/>
            <a:r>
              <a:rPr lang="en-US" sz="9600" dirty="0" smtClean="0">
                <a:solidFill>
                  <a:srgbClr val="642869"/>
                </a:solidFill>
              </a:rPr>
              <a:t>Double Placement Additional Requirements</a:t>
            </a:r>
          </a:p>
          <a:p>
            <a:r>
              <a:rPr lang="en-US" sz="7400" dirty="0" smtClean="0">
                <a:solidFill>
                  <a:schemeClr val="tx1">
                    <a:lumMod val="50000"/>
                  </a:schemeClr>
                </a:solidFill>
              </a:rPr>
              <a:t>Requires written, dated consent from</a:t>
            </a:r>
          </a:p>
          <a:p>
            <a:pPr marL="1143000" indent="-1143000">
              <a:buFont typeface="Arial" panose="020B0604020202020204" pitchFamily="34" charset="0"/>
              <a:buChar char="•"/>
            </a:pPr>
            <a:r>
              <a:rPr lang="en-US" sz="7400" dirty="0" smtClean="0">
                <a:solidFill>
                  <a:schemeClr val="tx1">
                    <a:lumMod val="50000"/>
                  </a:schemeClr>
                </a:solidFill>
              </a:rPr>
              <a:t>2 x IS </a:t>
            </a:r>
          </a:p>
          <a:p>
            <a:pPr marL="1143000" indent="-1143000">
              <a:buFont typeface="Arial" panose="020B0604020202020204" pitchFamily="34" charset="0"/>
              <a:buChar char="•"/>
            </a:pPr>
            <a:r>
              <a:rPr lang="en-US" sz="7400" dirty="0" smtClean="0">
                <a:solidFill>
                  <a:schemeClr val="tx1">
                    <a:lumMod val="50000"/>
                  </a:schemeClr>
                </a:solidFill>
              </a:rPr>
              <a:t>2 x NPs</a:t>
            </a:r>
          </a:p>
          <a:p>
            <a:pPr marL="1143000" indent="-1143000">
              <a:buFont typeface="Arial" panose="020B0604020202020204" pitchFamily="34" charset="0"/>
              <a:buChar char="•"/>
            </a:pPr>
            <a:r>
              <a:rPr lang="en-US" sz="7400" dirty="0" smtClean="0">
                <a:solidFill>
                  <a:schemeClr val="tx1">
                    <a:lumMod val="50000"/>
                  </a:schemeClr>
                </a:solidFill>
              </a:rPr>
              <a:t>1 x HF</a:t>
            </a:r>
          </a:p>
          <a:p>
            <a:pPr marL="1143000" indent="-1143000">
              <a:buFont typeface="Arial" panose="020B0604020202020204" pitchFamily="34" charset="0"/>
              <a:buChar char="•"/>
            </a:pPr>
            <a:r>
              <a:rPr lang="en-US" sz="7400" dirty="0" smtClean="0">
                <a:solidFill>
                  <a:schemeClr val="tx1">
                    <a:lumMod val="50000"/>
                  </a:schemeClr>
                </a:solidFill>
              </a:rPr>
              <a:t>2x school </a:t>
            </a:r>
            <a:r>
              <a:rPr lang="en-US" sz="7400" dirty="0">
                <a:solidFill>
                  <a:schemeClr val="tx1">
                    <a:lumMod val="50000"/>
                  </a:schemeClr>
                </a:solidFill>
              </a:rPr>
              <a:t>acceptance </a:t>
            </a:r>
            <a:r>
              <a:rPr lang="en-US" sz="7400" dirty="0" smtClean="0">
                <a:solidFill>
                  <a:schemeClr val="tx1">
                    <a:lumMod val="50000"/>
                  </a:schemeClr>
                </a:solidFill>
              </a:rPr>
              <a:t>form</a:t>
            </a:r>
          </a:p>
          <a:p>
            <a:pPr marL="342900" lvl="1" indent="-342900">
              <a:buFont typeface="Arial"/>
              <a:buChar char="•"/>
            </a:pPr>
            <a:r>
              <a:rPr lang="en-US" sz="7400" dirty="0" smtClean="0">
                <a:solidFill>
                  <a:schemeClr val="tx1">
                    <a:lumMod val="50000"/>
                  </a:schemeClr>
                </a:solidFill>
              </a:rPr>
              <a:t>J1 </a:t>
            </a:r>
            <a:r>
              <a:rPr lang="en-US" sz="7400" dirty="0">
                <a:solidFill>
                  <a:schemeClr val="tx1">
                    <a:lumMod val="50000"/>
                  </a:schemeClr>
                </a:solidFill>
              </a:rPr>
              <a:t>+ </a:t>
            </a:r>
            <a:r>
              <a:rPr lang="en-US" sz="7400" dirty="0" smtClean="0">
                <a:solidFill>
                  <a:schemeClr val="tx1">
                    <a:lumMod val="50000"/>
                  </a:schemeClr>
                </a:solidFill>
              </a:rPr>
              <a:t>F1 </a:t>
            </a:r>
            <a:r>
              <a:rPr lang="en-US" sz="7400" dirty="0">
                <a:solidFill>
                  <a:schemeClr val="tx1">
                    <a:lumMod val="50000"/>
                  </a:schemeClr>
                </a:solidFill>
              </a:rPr>
              <a:t>=  </a:t>
            </a:r>
            <a:r>
              <a:rPr lang="en-US" sz="7400" dirty="0" smtClean="0">
                <a:solidFill>
                  <a:schemeClr val="tx1">
                    <a:lumMod val="50000"/>
                  </a:schemeClr>
                </a:solidFill>
              </a:rPr>
              <a:t>same requirements (omit F-1 consents if non-YFU partner)</a:t>
            </a:r>
          </a:p>
          <a:p>
            <a:pPr marL="342900" lvl="1" indent="-342900">
              <a:buFont typeface="Arial"/>
              <a:buChar char="•"/>
            </a:pPr>
            <a:r>
              <a:rPr lang="en-US" sz="7400" dirty="0" smtClean="0">
                <a:solidFill>
                  <a:schemeClr val="tx1">
                    <a:lumMod val="50000"/>
                  </a:schemeClr>
                </a:solidFill>
              </a:rPr>
              <a:t>YFU IS + other </a:t>
            </a:r>
            <a:r>
              <a:rPr lang="en-US" sz="7400" dirty="0">
                <a:solidFill>
                  <a:schemeClr val="tx1">
                    <a:lumMod val="50000"/>
                  </a:schemeClr>
                </a:solidFill>
              </a:rPr>
              <a:t>PO </a:t>
            </a:r>
            <a:r>
              <a:rPr lang="en-US" sz="7400" dirty="0" smtClean="0">
                <a:solidFill>
                  <a:schemeClr val="tx1">
                    <a:lumMod val="50000"/>
                  </a:schemeClr>
                </a:solidFill>
              </a:rPr>
              <a:t>IS =  share signed consents</a:t>
            </a:r>
            <a:endParaRPr lang="en-US" sz="5600" dirty="0">
              <a:solidFill>
                <a:schemeClr val="tx1">
                  <a:lumMod val="50000"/>
                </a:schemeClr>
              </a:solidFill>
            </a:endParaRPr>
          </a:p>
          <a:p>
            <a:endParaRPr lang="en-US" dirty="0">
              <a:solidFill>
                <a:schemeClr val="tx1"/>
              </a:solidFill>
            </a:endParaRPr>
          </a:p>
        </p:txBody>
      </p:sp>
    </p:spTree>
    <p:extLst>
      <p:ext uri="{BB962C8B-B14F-4D97-AF65-F5344CB8AC3E}">
        <p14:creationId xmlns:p14="http://schemas.microsoft.com/office/powerpoint/2010/main" val="3986124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649" y="464447"/>
            <a:ext cx="7772400" cy="615553"/>
          </a:xfrm>
        </p:spPr>
        <p:txBody>
          <a:bodyPr/>
          <a:lstStyle/>
          <a:p>
            <a:pPr algn="ctr"/>
            <a:r>
              <a:rPr lang="en-US" dirty="0"/>
              <a:t>Objectives</a:t>
            </a:r>
          </a:p>
        </p:txBody>
      </p:sp>
      <p:sp>
        <p:nvSpPr>
          <p:cNvPr id="3" name="Text Placeholder 2"/>
          <p:cNvSpPr>
            <a:spLocks noGrp="1"/>
          </p:cNvSpPr>
          <p:nvPr>
            <p:ph type="body" idx="1"/>
          </p:nvPr>
        </p:nvSpPr>
        <p:spPr>
          <a:xfrm>
            <a:off x="752250" y="1366708"/>
            <a:ext cx="7772400" cy="4409978"/>
          </a:xfrm>
        </p:spPr>
        <p:txBody>
          <a:bodyPr>
            <a:normAutofit/>
          </a:bodyPr>
          <a:lstStyle/>
          <a:p>
            <a:pPr marL="457200" lvl="0" indent="-457200">
              <a:lnSpc>
                <a:spcPct val="120000"/>
              </a:lnSpc>
              <a:buFont typeface="Arial" panose="020B0604020202020204" pitchFamily="34" charset="0"/>
              <a:buChar char="•"/>
            </a:pPr>
            <a:endParaRPr lang="en-US" sz="2400" dirty="0" smtClean="0"/>
          </a:p>
          <a:p>
            <a:pPr marL="457200" lvl="0" indent="-457200">
              <a:lnSpc>
                <a:spcPct val="120000"/>
              </a:lnSpc>
              <a:buFont typeface="Arial" panose="020B0604020202020204" pitchFamily="34" charset="0"/>
              <a:buChar char="•"/>
            </a:pPr>
            <a:r>
              <a:rPr lang="en-US" sz="2400" dirty="0" smtClean="0">
                <a:solidFill>
                  <a:schemeClr val="tx1">
                    <a:lumMod val="50000"/>
                  </a:schemeClr>
                </a:solidFill>
              </a:rPr>
              <a:t>Articulate </a:t>
            </a:r>
            <a:r>
              <a:rPr lang="en-US" sz="2400" dirty="0">
                <a:solidFill>
                  <a:schemeClr val="tx1">
                    <a:lumMod val="50000"/>
                  </a:schemeClr>
                </a:solidFill>
              </a:rPr>
              <a:t>the importance of </a:t>
            </a:r>
            <a:r>
              <a:rPr lang="en-US" sz="2400" dirty="0" smtClean="0">
                <a:solidFill>
                  <a:schemeClr val="tx1">
                    <a:lumMod val="50000"/>
                  </a:schemeClr>
                </a:solidFill>
              </a:rPr>
              <a:t>compliance</a:t>
            </a:r>
            <a:endParaRPr lang="en-US" sz="2400" dirty="0">
              <a:solidFill>
                <a:schemeClr val="tx1">
                  <a:lumMod val="50000"/>
                </a:schemeClr>
              </a:solidFill>
            </a:endParaRPr>
          </a:p>
          <a:p>
            <a:pPr marL="457200" indent="-457200">
              <a:lnSpc>
                <a:spcPct val="120000"/>
              </a:lnSpc>
              <a:buFont typeface="Arial" panose="020B0604020202020204" pitchFamily="34" charset="0"/>
              <a:buChar char="•"/>
            </a:pPr>
            <a:r>
              <a:rPr lang="en-US" sz="2400" dirty="0" smtClean="0">
                <a:solidFill>
                  <a:schemeClr val="tx1">
                    <a:lumMod val="50000"/>
                  </a:schemeClr>
                </a:solidFill>
              </a:rPr>
              <a:t>List </a:t>
            </a:r>
            <a:r>
              <a:rPr lang="en-US" sz="2400" dirty="0">
                <a:solidFill>
                  <a:schemeClr val="tx1">
                    <a:lumMod val="50000"/>
                  </a:schemeClr>
                </a:solidFill>
              </a:rPr>
              <a:t>key </a:t>
            </a:r>
            <a:r>
              <a:rPr lang="en-US" sz="2400" dirty="0" smtClean="0">
                <a:solidFill>
                  <a:schemeClr val="tx1">
                    <a:lumMod val="50000"/>
                  </a:schemeClr>
                </a:solidFill>
              </a:rPr>
              <a:t>requirements for placements and support</a:t>
            </a:r>
          </a:p>
          <a:p>
            <a:pPr marL="457200" indent="-457200">
              <a:lnSpc>
                <a:spcPct val="120000"/>
              </a:lnSpc>
              <a:buFont typeface="Arial" panose="020B0604020202020204" pitchFamily="34" charset="0"/>
              <a:buChar char="•"/>
            </a:pPr>
            <a:r>
              <a:rPr lang="en-US" sz="2400" dirty="0" smtClean="0">
                <a:solidFill>
                  <a:schemeClr val="tx1">
                    <a:lumMod val="50000"/>
                  </a:schemeClr>
                </a:solidFill>
              </a:rPr>
              <a:t>Identify compliance documents you complete which contribute to YFU’s successful exchanges</a:t>
            </a:r>
          </a:p>
          <a:p>
            <a:pPr marL="457200" indent="-457200">
              <a:lnSpc>
                <a:spcPct val="120000"/>
              </a:lnSpc>
              <a:buFont typeface="Arial" panose="020B0604020202020204" pitchFamily="34" charset="0"/>
              <a:buChar char="•"/>
            </a:pPr>
            <a:r>
              <a:rPr lang="en-US" sz="2400" dirty="0" smtClean="0">
                <a:solidFill>
                  <a:schemeClr val="tx1">
                    <a:lumMod val="50000"/>
                  </a:schemeClr>
                </a:solidFill>
              </a:rPr>
              <a:t>Identify resources for information </a:t>
            </a:r>
          </a:p>
          <a:p>
            <a:pPr marL="457200" lvl="0" indent="-457200">
              <a:lnSpc>
                <a:spcPct val="120000"/>
              </a:lnSpc>
              <a:buFont typeface="Arial" panose="020B0604020202020204" pitchFamily="34" charset="0"/>
              <a:buChar char="•"/>
            </a:pPr>
            <a:r>
              <a:rPr lang="en-US" sz="2400" dirty="0">
                <a:solidFill>
                  <a:schemeClr val="tx1">
                    <a:lumMod val="50000"/>
                  </a:schemeClr>
                </a:solidFill>
              </a:rPr>
              <a:t>Familiarity with </a:t>
            </a:r>
            <a:r>
              <a:rPr lang="en-US" sz="2400" dirty="0" smtClean="0">
                <a:solidFill>
                  <a:schemeClr val="tx1">
                    <a:lumMod val="50000"/>
                  </a:schemeClr>
                </a:solidFill>
              </a:rPr>
              <a:t>relevant YFU acronyms </a:t>
            </a:r>
            <a:endParaRPr lang="en-US" sz="2400" dirty="0">
              <a:solidFill>
                <a:schemeClr val="tx1">
                  <a:lumMod val="50000"/>
                </a:schemeClr>
              </a:solidFill>
            </a:endParaRPr>
          </a:p>
          <a:p>
            <a:pPr marL="457200" lvl="0" indent="-457200">
              <a:lnSpc>
                <a:spcPct val="120000"/>
              </a:lnSpc>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1457889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717143"/>
            <a:ext cx="7772400" cy="988286"/>
          </a:xfrm>
        </p:spPr>
        <p:txBody>
          <a:bodyPr/>
          <a:lstStyle/>
          <a:p>
            <a:pPr algn="ctr"/>
            <a:r>
              <a:rPr lang="en-US" sz="3200" dirty="0"/>
              <a:t>Single Person </a:t>
            </a:r>
            <a:r>
              <a:rPr lang="en-US" sz="3200" dirty="0" smtClean="0"/>
              <a:t>Host </a:t>
            </a:r>
            <a:br>
              <a:rPr lang="en-US" sz="3200" dirty="0" smtClean="0"/>
            </a:br>
            <a:r>
              <a:rPr lang="en-US" sz="2800" b="0" dirty="0" smtClean="0"/>
              <a:t>Additional </a:t>
            </a:r>
            <a:r>
              <a:rPr lang="en-US" sz="2800" b="0" dirty="0"/>
              <a:t>Requirements </a:t>
            </a:r>
            <a:r>
              <a:rPr lang="en-US" b="0" dirty="0">
                <a:solidFill>
                  <a:schemeClr val="tx2"/>
                </a:solidFill>
              </a:rPr>
              <a:t/>
            </a:r>
            <a:br>
              <a:rPr lang="en-US" b="0" dirty="0">
                <a:solidFill>
                  <a:schemeClr val="tx2"/>
                </a:solidFill>
              </a:rPr>
            </a:br>
            <a:endParaRPr lang="en-US" b="0" dirty="0"/>
          </a:p>
        </p:txBody>
      </p:sp>
      <p:sp>
        <p:nvSpPr>
          <p:cNvPr id="3" name="Text Placeholder 2"/>
          <p:cNvSpPr>
            <a:spLocks noGrp="1"/>
          </p:cNvSpPr>
          <p:nvPr>
            <p:ph type="body" idx="1"/>
          </p:nvPr>
        </p:nvSpPr>
        <p:spPr/>
        <p:txBody>
          <a:bodyPr>
            <a:noAutofit/>
          </a:bodyPr>
          <a:lstStyle/>
          <a:p>
            <a:r>
              <a:rPr lang="en-US" sz="2000" dirty="0" smtClean="0">
                <a:solidFill>
                  <a:schemeClr val="tx1">
                    <a:lumMod val="50000"/>
                  </a:schemeClr>
                </a:solidFill>
                <a:latin typeface="National" panose="02000503000000020004" pitchFamily="50" charset="0"/>
                <a:ea typeface="National" panose="02000503000000020004" pitchFamily="50" charset="0"/>
              </a:rPr>
              <a:t>Oversight   OR  Recommendations</a:t>
            </a:r>
            <a:endParaRPr lang="en-US" sz="2000" dirty="0">
              <a:solidFill>
                <a:schemeClr val="tx1">
                  <a:lumMod val="50000"/>
                </a:schemeClr>
              </a:solidFill>
              <a:latin typeface="National" panose="02000503000000020004" pitchFamily="50" charset="0"/>
              <a:ea typeface="National" panose="02000503000000020004" pitchFamily="50" charset="0"/>
            </a:endParaRPr>
          </a:p>
          <a:p>
            <a:pPr marL="457200" lvl="5" indent="-457200">
              <a:buFont typeface="Arial" panose="020B0604020202020204" pitchFamily="34" charset="0"/>
              <a:buChar char="•"/>
            </a:pPr>
            <a:r>
              <a:rPr lang="en" sz="2000" dirty="0">
                <a:solidFill>
                  <a:schemeClr val="tx1">
                    <a:lumMod val="50000"/>
                  </a:schemeClr>
                </a:solidFill>
                <a:latin typeface="National" panose="02000503000000020004" pitchFamily="50" charset="0"/>
                <a:ea typeface="National" panose="02000503000000020004" pitchFamily="50" charset="0"/>
                <a:cs typeface="Century Gothic"/>
              </a:rPr>
              <a:t>HF new to YFU: </a:t>
            </a:r>
            <a:r>
              <a:rPr lang="en" sz="2000" b="1" dirty="0">
                <a:solidFill>
                  <a:schemeClr val="tx1">
                    <a:lumMod val="50000"/>
                  </a:schemeClr>
                </a:solidFill>
                <a:latin typeface="National" panose="02000503000000020004" pitchFamily="50" charset="0"/>
                <a:ea typeface="National" panose="02000503000000020004" pitchFamily="50" charset="0"/>
                <a:cs typeface="Century Gothic"/>
              </a:rPr>
              <a:t>requires </a:t>
            </a:r>
            <a:r>
              <a:rPr lang="en" sz="2000" dirty="0">
                <a:solidFill>
                  <a:schemeClr val="tx1">
                    <a:lumMod val="50000"/>
                  </a:schemeClr>
                </a:solidFill>
                <a:latin typeface="National" panose="02000503000000020004" pitchFamily="50" charset="0"/>
                <a:ea typeface="National" panose="02000503000000020004" pitchFamily="50" charset="0"/>
                <a:cs typeface="Century Gothic"/>
              </a:rPr>
              <a:t>SSM, FD, AR </a:t>
            </a:r>
            <a:r>
              <a:rPr lang="en" sz="2000" b="1" dirty="0">
                <a:solidFill>
                  <a:schemeClr val="tx1">
                    <a:lumMod val="50000"/>
                  </a:schemeClr>
                </a:solidFill>
                <a:latin typeface="National" panose="02000503000000020004" pitchFamily="50" charset="0"/>
                <a:ea typeface="National" panose="02000503000000020004" pitchFamily="50" charset="0"/>
                <a:cs typeface="Century Gothic"/>
              </a:rPr>
              <a:t>oversight agreement </a:t>
            </a:r>
            <a:endParaRPr lang="en" sz="2000" dirty="0">
              <a:solidFill>
                <a:schemeClr val="tx1">
                  <a:lumMod val="50000"/>
                </a:schemeClr>
              </a:solidFill>
              <a:latin typeface="National" panose="02000503000000020004" pitchFamily="50" charset="0"/>
              <a:ea typeface="National" panose="02000503000000020004" pitchFamily="50" charset="0"/>
              <a:cs typeface="Century Gothic"/>
            </a:endParaRPr>
          </a:p>
          <a:p>
            <a:pPr marL="457200" lvl="5" indent="-457200">
              <a:buFont typeface="Arial" panose="020B0604020202020204" pitchFamily="34" charset="0"/>
              <a:buChar char="•"/>
            </a:pPr>
            <a:endParaRPr lang="en" sz="2000" dirty="0">
              <a:solidFill>
                <a:schemeClr val="tx1">
                  <a:lumMod val="50000"/>
                </a:schemeClr>
              </a:solidFill>
              <a:latin typeface="National" panose="02000503000000020004" pitchFamily="50" charset="0"/>
              <a:ea typeface="National" panose="02000503000000020004" pitchFamily="50" charset="0"/>
              <a:cs typeface="Century Gothic"/>
            </a:endParaRPr>
          </a:p>
          <a:p>
            <a:pPr marL="457200" lvl="5" indent="-457200">
              <a:buFont typeface="Arial" panose="020B0604020202020204" pitchFamily="34" charset="0"/>
              <a:buChar char="•"/>
            </a:pPr>
            <a:r>
              <a:rPr lang="en" sz="2000" dirty="0">
                <a:solidFill>
                  <a:schemeClr val="tx1">
                    <a:lumMod val="50000"/>
                  </a:schemeClr>
                </a:solidFill>
                <a:latin typeface="National" panose="02000503000000020004" pitchFamily="50" charset="0"/>
                <a:ea typeface="National" panose="02000503000000020004" pitchFamily="50" charset="0"/>
                <a:cs typeface="Century Gothic"/>
              </a:rPr>
              <a:t>HF with YFU hosting history:</a:t>
            </a:r>
            <a:r>
              <a:rPr lang="en" sz="2000" b="1" dirty="0">
                <a:solidFill>
                  <a:schemeClr val="tx1">
                    <a:lumMod val="50000"/>
                  </a:schemeClr>
                </a:solidFill>
                <a:latin typeface="National" panose="02000503000000020004" pitchFamily="50" charset="0"/>
                <a:ea typeface="National" panose="02000503000000020004" pitchFamily="50" charset="0"/>
                <a:cs typeface="Century Gothic"/>
              </a:rPr>
              <a:t> requires </a:t>
            </a:r>
            <a:r>
              <a:rPr lang="en" sz="2000" dirty="0">
                <a:solidFill>
                  <a:schemeClr val="tx1">
                    <a:lumMod val="50000"/>
                  </a:schemeClr>
                </a:solidFill>
                <a:latin typeface="National" panose="02000503000000020004" pitchFamily="50" charset="0"/>
                <a:ea typeface="National" panose="02000503000000020004" pitchFamily="50" charset="0"/>
                <a:cs typeface="Century Gothic"/>
              </a:rPr>
              <a:t>SSM</a:t>
            </a:r>
            <a:r>
              <a:rPr lang="en" sz="2000" b="1" dirty="0">
                <a:solidFill>
                  <a:schemeClr val="tx1">
                    <a:lumMod val="50000"/>
                  </a:schemeClr>
                </a:solidFill>
                <a:latin typeface="National" panose="02000503000000020004" pitchFamily="50" charset="0"/>
                <a:ea typeface="National" panose="02000503000000020004" pitchFamily="50" charset="0"/>
                <a:cs typeface="Century Gothic"/>
              </a:rPr>
              <a:t> recommendation </a:t>
            </a:r>
          </a:p>
          <a:p>
            <a:pPr marL="457200" lvl="5" indent="-457200">
              <a:buFont typeface="+mj-lt"/>
              <a:buAutoNum type="arabicPeriod"/>
            </a:pPr>
            <a:endParaRPr lang="en" sz="2000" dirty="0">
              <a:solidFill>
                <a:schemeClr val="tx1">
                  <a:lumMod val="50000"/>
                </a:schemeClr>
              </a:solidFill>
              <a:latin typeface="National" panose="02000503000000020004" pitchFamily="50" charset="0"/>
              <a:ea typeface="National" panose="02000503000000020004" pitchFamily="50" charset="0"/>
              <a:cs typeface="Century Gothic"/>
            </a:endParaRPr>
          </a:p>
          <a:p>
            <a:pPr marL="514350" lvl="5" indent="-514350">
              <a:buFont typeface="+mj-lt"/>
              <a:buAutoNum type="arabicPeriod" startAt="2"/>
            </a:pPr>
            <a:r>
              <a:rPr lang="en" sz="2000" dirty="0">
                <a:solidFill>
                  <a:schemeClr val="tx1">
                    <a:lumMod val="50000"/>
                  </a:schemeClr>
                </a:solidFill>
                <a:latin typeface="National" panose="02000503000000020004" pitchFamily="50" charset="0"/>
                <a:ea typeface="National" panose="02000503000000020004" pitchFamily="50" charset="0"/>
                <a:cs typeface="Century Gothic"/>
              </a:rPr>
              <a:t>IS/NP </a:t>
            </a:r>
            <a:r>
              <a:rPr lang="en" sz="2000" dirty="0" smtClean="0">
                <a:solidFill>
                  <a:schemeClr val="tx1">
                    <a:lumMod val="50000"/>
                  </a:schemeClr>
                </a:solidFill>
                <a:latin typeface="National" panose="02000503000000020004" pitchFamily="50" charset="0"/>
                <a:ea typeface="National" panose="02000503000000020004" pitchFamily="50" charset="0"/>
                <a:cs typeface="Century Gothic"/>
              </a:rPr>
              <a:t>Consents </a:t>
            </a:r>
            <a:endParaRPr lang="en" sz="2000" dirty="0">
              <a:solidFill>
                <a:schemeClr val="tx1">
                  <a:lumMod val="50000"/>
                </a:schemeClr>
              </a:solidFill>
              <a:latin typeface="National" panose="02000503000000020004" pitchFamily="50" charset="0"/>
              <a:ea typeface="National" panose="02000503000000020004" pitchFamily="50" charset="0"/>
              <a:cs typeface="Century Gothic"/>
            </a:endParaRPr>
          </a:p>
          <a:p>
            <a:pPr marL="514350" lvl="5" indent="-514350">
              <a:buFont typeface="+mj-lt"/>
              <a:buAutoNum type="arabicPeriod" startAt="2"/>
            </a:pPr>
            <a:endParaRPr lang="en" sz="2000" dirty="0">
              <a:solidFill>
                <a:schemeClr val="tx1">
                  <a:lumMod val="50000"/>
                </a:schemeClr>
              </a:solidFill>
              <a:latin typeface="National" panose="02000503000000020004" pitchFamily="50" charset="0"/>
              <a:ea typeface="National" panose="02000503000000020004" pitchFamily="50" charset="0"/>
              <a:cs typeface="Century Gothic"/>
            </a:endParaRPr>
          </a:p>
          <a:p>
            <a:pPr marL="514350" lvl="5" indent="-514350">
              <a:buFont typeface="+mj-lt"/>
              <a:buAutoNum type="arabicPeriod" startAt="2"/>
            </a:pPr>
            <a:r>
              <a:rPr lang="en" sz="2000" dirty="0">
                <a:solidFill>
                  <a:schemeClr val="tx1">
                    <a:lumMod val="50000"/>
                  </a:schemeClr>
                </a:solidFill>
                <a:latin typeface="National" panose="02000503000000020004" pitchFamily="50" charset="0"/>
                <a:ea typeface="National" panose="02000503000000020004" pitchFamily="50" charset="0"/>
                <a:cs typeface="Century Gothic"/>
              </a:rPr>
              <a:t>Additional </a:t>
            </a:r>
            <a:r>
              <a:rPr lang="en" sz="2000" dirty="0" smtClean="0">
                <a:solidFill>
                  <a:schemeClr val="tx1">
                    <a:lumMod val="50000"/>
                  </a:schemeClr>
                </a:solidFill>
                <a:latin typeface="National" panose="02000503000000020004" pitchFamily="50" charset="0"/>
                <a:ea typeface="National" panose="02000503000000020004" pitchFamily="50" charset="0"/>
                <a:cs typeface="Century Gothic"/>
              </a:rPr>
              <a:t>HF references:  family &amp; community </a:t>
            </a:r>
            <a:endParaRPr lang="en-US" sz="2000" dirty="0">
              <a:solidFill>
                <a:schemeClr val="tx1">
                  <a:lumMod val="50000"/>
                </a:schemeClr>
              </a:solidFill>
              <a:latin typeface="National" panose="02000503000000020004" pitchFamily="50" charset="0"/>
              <a:ea typeface="National" panose="02000503000000020004" pitchFamily="50" charset="0"/>
            </a:endParaRPr>
          </a:p>
        </p:txBody>
      </p:sp>
    </p:spTree>
    <p:extLst>
      <p:ext uri="{BB962C8B-B14F-4D97-AF65-F5344CB8AC3E}">
        <p14:creationId xmlns:p14="http://schemas.microsoft.com/office/powerpoint/2010/main" val="404276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717143"/>
            <a:ext cx="7772400" cy="988286"/>
          </a:xfrm>
        </p:spPr>
        <p:txBody>
          <a:bodyPr/>
          <a:lstStyle/>
          <a:p>
            <a:pPr algn="ctr"/>
            <a:r>
              <a:rPr lang="en-US" sz="3200" dirty="0"/>
              <a:t>Domestic Partnerships</a:t>
            </a:r>
            <a:br>
              <a:rPr lang="en-US" sz="3200" dirty="0"/>
            </a:br>
            <a:r>
              <a:rPr lang="en-US" sz="2800" b="0" dirty="0" smtClean="0"/>
              <a:t>Additional </a:t>
            </a:r>
            <a:r>
              <a:rPr lang="en-US" sz="2800" b="0" dirty="0"/>
              <a:t>Requirements </a:t>
            </a:r>
            <a:r>
              <a:rPr lang="en-US" dirty="0">
                <a:solidFill>
                  <a:schemeClr val="tx2"/>
                </a:solidFill>
              </a:rPr>
              <a:t/>
            </a:r>
            <a:br>
              <a:rPr lang="en-US" dirty="0">
                <a:solidFill>
                  <a:schemeClr val="tx2"/>
                </a:solidFill>
              </a:rPr>
            </a:br>
            <a:endParaRPr lang="en-US" dirty="0"/>
          </a:p>
        </p:txBody>
      </p:sp>
      <p:sp>
        <p:nvSpPr>
          <p:cNvPr id="3" name="Text Placeholder 2"/>
          <p:cNvSpPr>
            <a:spLocks noGrp="1"/>
          </p:cNvSpPr>
          <p:nvPr>
            <p:ph type="body" idx="1"/>
          </p:nvPr>
        </p:nvSpPr>
        <p:spPr/>
        <p:txBody>
          <a:bodyPr>
            <a:noAutofit/>
          </a:bodyPr>
          <a:lstStyle/>
          <a:p>
            <a:pPr marL="457200" lvl="5" indent="-457200">
              <a:buFont typeface="+mj-lt"/>
              <a:buAutoNum type="arabicPeriod"/>
            </a:pPr>
            <a:endParaRPr lang="en" sz="2000" dirty="0" smtClean="0">
              <a:solidFill>
                <a:schemeClr val="tx1">
                  <a:lumMod val="50000"/>
                </a:schemeClr>
              </a:solidFill>
              <a:latin typeface="National" panose="02000503000000020004" pitchFamily="50" charset="0"/>
              <a:ea typeface="National" panose="02000503000000020004" pitchFamily="50" charset="0"/>
              <a:cs typeface="Century Gothic"/>
            </a:endParaRPr>
          </a:p>
          <a:p>
            <a:pPr marL="457200" lvl="5" indent="-457200">
              <a:buFont typeface="+mj-lt"/>
              <a:buAutoNum type="arabicPeriod"/>
            </a:pPr>
            <a:endParaRPr lang="en" sz="2000" dirty="0">
              <a:solidFill>
                <a:schemeClr val="tx1">
                  <a:lumMod val="50000"/>
                </a:schemeClr>
              </a:solidFill>
              <a:latin typeface="National" panose="02000503000000020004" pitchFamily="50" charset="0"/>
              <a:ea typeface="National" panose="02000503000000020004" pitchFamily="50" charset="0"/>
              <a:cs typeface="Century Gothic"/>
            </a:endParaRPr>
          </a:p>
          <a:p>
            <a:pPr marL="457200" lvl="5" indent="-457200">
              <a:buFont typeface="+mj-lt"/>
              <a:buAutoNum type="arabicPeriod"/>
            </a:pPr>
            <a:endParaRPr lang="en" sz="2000" dirty="0">
              <a:solidFill>
                <a:schemeClr val="tx1">
                  <a:lumMod val="50000"/>
                </a:schemeClr>
              </a:solidFill>
              <a:latin typeface="National" panose="02000503000000020004" pitchFamily="50" charset="0"/>
              <a:ea typeface="National" panose="02000503000000020004" pitchFamily="50" charset="0"/>
              <a:cs typeface="Century Gothic"/>
            </a:endParaRPr>
          </a:p>
          <a:p>
            <a:pPr marL="342900" lvl="5" indent="-342900">
              <a:buFont typeface="Arial" panose="020B0604020202020204" pitchFamily="34" charset="0"/>
              <a:buChar char="•"/>
            </a:pPr>
            <a:r>
              <a:rPr lang="en" sz="2000" dirty="0">
                <a:solidFill>
                  <a:schemeClr val="tx1">
                    <a:lumMod val="50000"/>
                  </a:schemeClr>
                </a:solidFill>
                <a:latin typeface="National" panose="02000503000000020004" pitchFamily="50" charset="0"/>
                <a:ea typeface="National" panose="02000503000000020004" pitchFamily="50" charset="0"/>
                <a:cs typeface="Century Gothic"/>
              </a:rPr>
              <a:t>IS/NP consent </a:t>
            </a:r>
            <a:r>
              <a:rPr lang="en" sz="2000" dirty="0" smtClean="0">
                <a:solidFill>
                  <a:schemeClr val="tx1">
                    <a:lumMod val="50000"/>
                  </a:schemeClr>
                </a:solidFill>
                <a:latin typeface="National" panose="02000503000000020004" pitchFamily="50" charset="0"/>
                <a:ea typeface="National" panose="02000503000000020004" pitchFamily="50" charset="0"/>
                <a:cs typeface="Century Gothic"/>
              </a:rPr>
              <a:t>form</a:t>
            </a:r>
          </a:p>
          <a:p>
            <a:pPr marL="342900" lvl="5" indent="-342900">
              <a:buFont typeface="Arial" panose="020B0604020202020204" pitchFamily="34" charset="0"/>
              <a:buChar char="•"/>
            </a:pPr>
            <a:endParaRPr lang="en" sz="2000" dirty="0" smtClean="0">
              <a:solidFill>
                <a:schemeClr val="tx1">
                  <a:lumMod val="50000"/>
                </a:schemeClr>
              </a:solidFill>
              <a:latin typeface="National" panose="02000503000000020004" pitchFamily="50" charset="0"/>
              <a:ea typeface="National" panose="02000503000000020004" pitchFamily="50" charset="0"/>
              <a:cs typeface="Century Gothic"/>
            </a:endParaRPr>
          </a:p>
          <a:p>
            <a:pPr marL="342900" lvl="5" indent="-342900">
              <a:buFont typeface="Arial" panose="020B0604020202020204" pitchFamily="34" charset="0"/>
              <a:buChar char="•"/>
            </a:pPr>
            <a:r>
              <a:rPr lang="en" sz="2000" dirty="0" smtClean="0">
                <a:solidFill>
                  <a:schemeClr val="tx1">
                    <a:lumMod val="50000"/>
                  </a:schemeClr>
                </a:solidFill>
                <a:latin typeface="National" panose="02000503000000020004" pitchFamily="50" charset="0"/>
                <a:ea typeface="National" panose="02000503000000020004" pitchFamily="50" charset="0"/>
                <a:cs typeface="Century Gothic"/>
              </a:rPr>
              <a:t>Not needed if YFU partner includes consent in IS/NP agreement</a:t>
            </a:r>
            <a:endParaRPr lang="en" sz="2000" dirty="0">
              <a:solidFill>
                <a:schemeClr val="tx1">
                  <a:lumMod val="50000"/>
                </a:schemeClr>
              </a:solidFill>
              <a:latin typeface="National" panose="02000503000000020004" pitchFamily="50" charset="0"/>
              <a:ea typeface="National" panose="02000503000000020004" pitchFamily="50" charset="0"/>
              <a:cs typeface="Century Gothic"/>
            </a:endParaRPr>
          </a:p>
        </p:txBody>
      </p:sp>
    </p:spTree>
    <p:extLst>
      <p:ext uri="{BB962C8B-B14F-4D97-AF65-F5344CB8AC3E}">
        <p14:creationId xmlns:p14="http://schemas.microsoft.com/office/powerpoint/2010/main" val="359892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22" y="195922"/>
            <a:ext cx="7772400" cy="615553"/>
          </a:xfrm>
        </p:spPr>
        <p:txBody>
          <a:bodyPr/>
          <a:lstStyle/>
          <a:p>
            <a:pPr algn="ctr"/>
            <a:r>
              <a:rPr lang="en-US" sz="3200" dirty="0" smtClean="0"/>
              <a:t>Host Family</a:t>
            </a:r>
            <a:endParaRPr lang="en-US" sz="3200" dirty="0"/>
          </a:p>
        </p:txBody>
      </p:sp>
      <p:sp>
        <p:nvSpPr>
          <p:cNvPr id="3" name="Text Placeholder 2"/>
          <p:cNvSpPr>
            <a:spLocks noGrp="1"/>
          </p:cNvSpPr>
          <p:nvPr>
            <p:ph type="body" idx="1"/>
          </p:nvPr>
        </p:nvSpPr>
        <p:spPr>
          <a:xfrm>
            <a:off x="647022" y="1098193"/>
            <a:ext cx="7772400" cy="4823636"/>
          </a:xfrm>
        </p:spPr>
        <p:txBody>
          <a:bodyPr>
            <a:normAutofit/>
          </a:bodyPr>
          <a:lstStyle/>
          <a:p>
            <a:pPr algn="ctr"/>
            <a:r>
              <a:rPr lang="en-US" sz="2400" b="1" dirty="0" smtClean="0">
                <a:solidFill>
                  <a:schemeClr val="tx1">
                    <a:lumMod val="50000"/>
                  </a:schemeClr>
                </a:solidFill>
                <a:latin typeface="National" panose="02000503000000020004" pitchFamily="50" charset="0"/>
                <a:ea typeface="National" panose="02000503000000020004" pitchFamily="50" charset="0"/>
              </a:rPr>
              <a:t>Screening </a:t>
            </a:r>
            <a:r>
              <a:rPr lang="en-US" sz="2400" b="1" dirty="0">
                <a:solidFill>
                  <a:schemeClr val="tx1">
                    <a:lumMod val="50000"/>
                  </a:schemeClr>
                </a:solidFill>
                <a:latin typeface="National" panose="02000503000000020004" pitchFamily="50" charset="0"/>
                <a:ea typeface="National" panose="02000503000000020004" pitchFamily="50" charset="0"/>
              </a:rPr>
              <a:t>Checklist</a:t>
            </a:r>
          </a:p>
          <a:p>
            <a:endParaRPr lang="en-US" sz="2400" dirty="0">
              <a:solidFill>
                <a:schemeClr val="tx1">
                  <a:lumMod val="50000"/>
                </a:schemeClr>
              </a:solidFill>
              <a:latin typeface="National" panose="02000503000000020004" pitchFamily="50" charset="0"/>
              <a:ea typeface="National" panose="02000503000000020004" pitchFamily="50" charset="0"/>
            </a:endParaRPr>
          </a:p>
          <a:p>
            <a:pPr marL="457200" indent="-457200">
              <a:buFont typeface="Wingdings" panose="05000000000000000000" pitchFamily="2" charset="2"/>
              <a:buChar char="þ"/>
            </a:pPr>
            <a:r>
              <a:rPr lang="en-US" sz="2400" dirty="0" smtClean="0">
                <a:solidFill>
                  <a:schemeClr val="tx1">
                    <a:lumMod val="50000"/>
                  </a:schemeClr>
                </a:solidFill>
                <a:latin typeface="National" panose="02000503000000020004" pitchFamily="50" charset="0"/>
                <a:ea typeface="National" panose="02000503000000020004" pitchFamily="50" charset="0"/>
              </a:rPr>
              <a:t>Completed by YFU Registration </a:t>
            </a:r>
            <a:r>
              <a:rPr lang="en-US" sz="2400" dirty="0">
                <a:solidFill>
                  <a:schemeClr val="tx1">
                    <a:lumMod val="50000"/>
                  </a:schemeClr>
                </a:solidFill>
                <a:latin typeface="National" panose="02000503000000020004" pitchFamily="50" charset="0"/>
                <a:ea typeface="National" panose="02000503000000020004" pitchFamily="50" charset="0"/>
              </a:rPr>
              <a:t>Specialist (RS) </a:t>
            </a:r>
            <a:endParaRPr lang="en-US" sz="2400" dirty="0" smtClean="0">
              <a:solidFill>
                <a:schemeClr val="tx1">
                  <a:lumMod val="50000"/>
                </a:schemeClr>
              </a:solidFill>
              <a:latin typeface="National" panose="02000503000000020004" pitchFamily="50" charset="0"/>
              <a:ea typeface="National" panose="02000503000000020004" pitchFamily="50" charset="0"/>
            </a:endParaRPr>
          </a:p>
          <a:p>
            <a:pPr marL="457200" indent="-457200">
              <a:buFont typeface="Wingdings" panose="05000000000000000000" pitchFamily="2" charset="2"/>
              <a:buChar char="þ"/>
            </a:pPr>
            <a:r>
              <a:rPr lang="en-US" sz="2400" dirty="0" smtClean="0">
                <a:solidFill>
                  <a:schemeClr val="tx1">
                    <a:lumMod val="50000"/>
                  </a:schemeClr>
                </a:solidFill>
                <a:latin typeface="National" panose="02000503000000020004" pitchFamily="50" charset="0"/>
                <a:ea typeface="National" panose="02000503000000020004" pitchFamily="50" charset="0"/>
              </a:rPr>
              <a:t>Ensures </a:t>
            </a:r>
            <a:r>
              <a:rPr lang="en-US" sz="2400" dirty="0">
                <a:solidFill>
                  <a:schemeClr val="tx1">
                    <a:lumMod val="50000"/>
                  </a:schemeClr>
                </a:solidFill>
                <a:latin typeface="National" panose="02000503000000020004" pitchFamily="50" charset="0"/>
                <a:ea typeface="National" panose="02000503000000020004" pitchFamily="50" charset="0"/>
              </a:rPr>
              <a:t>ALL placement requirements are </a:t>
            </a:r>
            <a:r>
              <a:rPr lang="en-US" sz="2400" dirty="0" smtClean="0">
                <a:solidFill>
                  <a:schemeClr val="tx1">
                    <a:lumMod val="50000"/>
                  </a:schemeClr>
                </a:solidFill>
                <a:latin typeface="National" panose="02000503000000020004" pitchFamily="50" charset="0"/>
                <a:ea typeface="National" panose="02000503000000020004" pitchFamily="50" charset="0"/>
              </a:rPr>
              <a:t>complete</a:t>
            </a:r>
          </a:p>
          <a:p>
            <a:pPr marL="457200" indent="-457200">
              <a:buFont typeface="Wingdings" panose="05000000000000000000" pitchFamily="2" charset="2"/>
              <a:buChar char="þ"/>
            </a:pPr>
            <a:r>
              <a:rPr lang="en-US" sz="2400" b="1" dirty="0" smtClean="0">
                <a:solidFill>
                  <a:schemeClr val="tx1">
                    <a:lumMod val="50000"/>
                  </a:schemeClr>
                </a:solidFill>
                <a:latin typeface="National" panose="02000503000000020004" pitchFamily="50" charset="0"/>
                <a:ea typeface="National" panose="02000503000000020004" pitchFamily="50" charset="0"/>
              </a:rPr>
              <a:t>Confirms placement is finalized PRIOR to student travel from home country </a:t>
            </a:r>
            <a:endParaRPr lang="en-US" sz="2400" b="1" dirty="0">
              <a:solidFill>
                <a:schemeClr val="tx1">
                  <a:lumMod val="50000"/>
                </a:schemeClr>
              </a:solidFill>
              <a:latin typeface="National" panose="02000503000000020004" pitchFamily="50" charset="0"/>
              <a:ea typeface="National" panose="02000503000000020004" pitchFamily="50"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100234006"/>
              </p:ext>
            </p:extLst>
          </p:nvPr>
        </p:nvGraphicFramePr>
        <p:xfrm>
          <a:off x="224971" y="4055533"/>
          <a:ext cx="8731046" cy="1791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316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5FFF34DB-BC92-445C-9F01-8C02BBF9C439}"/>
                                            </p:graphicEl>
                                          </p:spTgt>
                                        </p:tgtEl>
                                        <p:attrNameLst>
                                          <p:attrName>style.visibility</p:attrName>
                                        </p:attrNameLst>
                                      </p:cBhvr>
                                      <p:to>
                                        <p:strVal val="visible"/>
                                      </p:to>
                                    </p:set>
                                    <p:animEffect transition="in" filter="wipe(left)">
                                      <p:cBhvr>
                                        <p:cTn id="7" dur="500"/>
                                        <p:tgtEl>
                                          <p:spTgt spid="4">
                                            <p:graphicEl>
                                              <a:dgm id="{5FFF34DB-BC92-445C-9F01-8C02BBF9C43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90EA1DAD-6033-450B-AC69-44134374830D}"/>
                                            </p:graphicEl>
                                          </p:spTgt>
                                        </p:tgtEl>
                                        <p:attrNameLst>
                                          <p:attrName>style.visibility</p:attrName>
                                        </p:attrNameLst>
                                      </p:cBhvr>
                                      <p:to>
                                        <p:strVal val="visible"/>
                                      </p:to>
                                    </p:set>
                                    <p:animEffect transition="in" filter="wipe(left)">
                                      <p:cBhvr>
                                        <p:cTn id="12" dur="500"/>
                                        <p:tgtEl>
                                          <p:spTgt spid="4">
                                            <p:graphicEl>
                                              <a:dgm id="{90EA1DAD-6033-450B-AC69-44134374830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8EAA867A-668F-46E6-8F23-9194D75FF20A}"/>
                                            </p:graphicEl>
                                          </p:spTgt>
                                        </p:tgtEl>
                                        <p:attrNameLst>
                                          <p:attrName>style.visibility</p:attrName>
                                        </p:attrNameLst>
                                      </p:cBhvr>
                                      <p:to>
                                        <p:strVal val="visible"/>
                                      </p:to>
                                    </p:set>
                                    <p:animEffect transition="in" filter="wipe(left)">
                                      <p:cBhvr>
                                        <p:cTn id="17" dur="500"/>
                                        <p:tgtEl>
                                          <p:spTgt spid="4">
                                            <p:graphicEl>
                                              <a:dgm id="{8EAA867A-668F-46E6-8F23-9194D75FF20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F6255D3D-FDAA-4F56-808E-4EB04658BD2C}"/>
                                            </p:graphicEl>
                                          </p:spTgt>
                                        </p:tgtEl>
                                        <p:attrNameLst>
                                          <p:attrName>style.visibility</p:attrName>
                                        </p:attrNameLst>
                                      </p:cBhvr>
                                      <p:to>
                                        <p:strVal val="visible"/>
                                      </p:to>
                                    </p:set>
                                    <p:animEffect transition="in" filter="wipe(left)">
                                      <p:cBhvr>
                                        <p:cTn id="22" dur="500"/>
                                        <p:tgtEl>
                                          <p:spTgt spid="4">
                                            <p:graphicEl>
                                              <a:dgm id="{F6255D3D-FDAA-4F56-808E-4EB04658BD2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dgm id="{C9BDF039-C61C-4884-93A6-DDB815D884E5}"/>
                                            </p:graphicEl>
                                          </p:spTgt>
                                        </p:tgtEl>
                                        <p:attrNameLst>
                                          <p:attrName>style.visibility</p:attrName>
                                        </p:attrNameLst>
                                      </p:cBhvr>
                                      <p:to>
                                        <p:strVal val="visible"/>
                                      </p:to>
                                    </p:set>
                                    <p:animEffect transition="in" filter="wipe(left)">
                                      <p:cBhvr>
                                        <p:cTn id="27" dur="500"/>
                                        <p:tgtEl>
                                          <p:spTgt spid="4">
                                            <p:graphicEl>
                                              <a:dgm id="{C9BDF039-C61C-4884-93A6-DDB815D884E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dgm id="{F2413BE5-DE6C-4E11-A618-AE5733AF76FF}"/>
                                            </p:graphicEl>
                                          </p:spTgt>
                                        </p:tgtEl>
                                        <p:attrNameLst>
                                          <p:attrName>style.visibility</p:attrName>
                                        </p:attrNameLst>
                                      </p:cBhvr>
                                      <p:to>
                                        <p:strVal val="visible"/>
                                      </p:to>
                                    </p:set>
                                    <p:animEffect transition="in" filter="wipe(left)">
                                      <p:cBhvr>
                                        <p:cTn id="32" dur="500"/>
                                        <p:tgtEl>
                                          <p:spTgt spid="4">
                                            <p:graphicEl>
                                              <a:dgm id="{F2413BE5-DE6C-4E11-A618-AE5733AF76F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dgm id="{D8D226AC-2630-4D51-9420-AB980E5C73E2}"/>
                                            </p:graphicEl>
                                          </p:spTgt>
                                        </p:tgtEl>
                                        <p:attrNameLst>
                                          <p:attrName>style.visibility</p:attrName>
                                        </p:attrNameLst>
                                      </p:cBhvr>
                                      <p:to>
                                        <p:strVal val="visible"/>
                                      </p:to>
                                    </p:set>
                                    <p:animEffect transition="in" filter="wipe(left)">
                                      <p:cBhvr>
                                        <p:cTn id="37" dur="500"/>
                                        <p:tgtEl>
                                          <p:spTgt spid="4">
                                            <p:graphicEl>
                                              <a:dgm id="{D8D226AC-2630-4D51-9420-AB980E5C73E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dgm id="{EEAA8EF2-FD91-421A-BCF1-2643A2C1F6A8}"/>
                                            </p:graphicEl>
                                          </p:spTgt>
                                        </p:tgtEl>
                                        <p:attrNameLst>
                                          <p:attrName>style.visibility</p:attrName>
                                        </p:attrNameLst>
                                      </p:cBhvr>
                                      <p:to>
                                        <p:strVal val="visible"/>
                                      </p:to>
                                    </p:set>
                                    <p:animEffect transition="in" filter="wipe(left)">
                                      <p:cBhvr>
                                        <p:cTn id="42" dur="500"/>
                                        <p:tgtEl>
                                          <p:spTgt spid="4">
                                            <p:graphicEl>
                                              <a:dgm id="{EEAA8EF2-FD91-421A-BCF1-2643A2C1F6A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graphicEl>
                                              <a:dgm id="{15067BBF-B146-4A44-A7C6-27F7B3E10D0E}"/>
                                            </p:graphicEl>
                                          </p:spTgt>
                                        </p:tgtEl>
                                        <p:attrNameLst>
                                          <p:attrName>style.visibility</p:attrName>
                                        </p:attrNameLst>
                                      </p:cBhvr>
                                      <p:to>
                                        <p:strVal val="visible"/>
                                      </p:to>
                                    </p:set>
                                    <p:animEffect transition="in" filter="wipe(left)">
                                      <p:cBhvr>
                                        <p:cTn id="47" dur="500"/>
                                        <p:tgtEl>
                                          <p:spTgt spid="4">
                                            <p:graphicEl>
                                              <a:dgm id="{15067BBF-B146-4A44-A7C6-27F7B3E10D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pPr lvl="0">
              <a:lnSpc>
                <a:spcPct val="100000"/>
              </a:lnSpc>
              <a:spcBef>
                <a:spcPct val="20000"/>
              </a:spcBef>
              <a:spcAft>
                <a:spcPts val="0"/>
              </a:spcAft>
            </a:pPr>
            <a:endParaRPr lang="en-US" sz="2500" b="1" dirty="0" smtClean="0">
              <a:solidFill>
                <a:srgbClr val="333333"/>
              </a:solidFill>
              <a:latin typeface="Century Gothic"/>
            </a:endParaRPr>
          </a:p>
          <a:p>
            <a:pPr lvl="0">
              <a:lnSpc>
                <a:spcPct val="100000"/>
              </a:lnSpc>
              <a:spcBef>
                <a:spcPct val="20000"/>
              </a:spcBef>
              <a:spcAft>
                <a:spcPts val="0"/>
              </a:spcAft>
            </a:pPr>
            <a:r>
              <a:rPr lang="en-US" sz="2500" b="1" dirty="0" smtClean="0">
                <a:solidFill>
                  <a:srgbClr val="333333"/>
                </a:solidFill>
                <a:latin typeface="National" panose="02000503000000020004" pitchFamily="50" charset="0"/>
                <a:ea typeface="National" panose="02000503000000020004" pitchFamily="50" charset="0"/>
              </a:rPr>
              <a:t>Completed by </a:t>
            </a:r>
            <a:r>
              <a:rPr lang="en-US" sz="2500" b="1" dirty="0">
                <a:solidFill>
                  <a:srgbClr val="333333"/>
                </a:solidFill>
                <a:latin typeface="National" panose="02000503000000020004" pitchFamily="50" charset="0"/>
                <a:ea typeface="National" panose="02000503000000020004" pitchFamily="50" charset="0"/>
              </a:rPr>
              <a:t>a YFU rep unrelated to the rep who completes the references </a:t>
            </a:r>
            <a:r>
              <a:rPr lang="en-US" sz="1600" b="1" dirty="0">
                <a:solidFill>
                  <a:srgbClr val="333333"/>
                </a:solidFill>
                <a:latin typeface="National" panose="02000503000000020004" pitchFamily="50" charset="0"/>
                <a:ea typeface="National" panose="02000503000000020004" pitchFamily="50" charset="0"/>
              </a:rPr>
              <a:t>(7)</a:t>
            </a:r>
            <a:endParaRPr lang="en-US" sz="1600" dirty="0">
              <a:solidFill>
                <a:srgbClr val="333333"/>
              </a:solidFill>
              <a:latin typeface="National" panose="02000503000000020004" pitchFamily="50" charset="0"/>
              <a:ea typeface="National" panose="02000503000000020004" pitchFamily="50" charset="0"/>
            </a:endParaRPr>
          </a:p>
          <a:p>
            <a:pPr marL="342900" lvl="0" indent="-342900">
              <a:lnSpc>
                <a:spcPct val="100000"/>
              </a:lnSpc>
              <a:spcBef>
                <a:spcPct val="20000"/>
              </a:spcBef>
              <a:spcAft>
                <a:spcPts val="0"/>
              </a:spcAft>
              <a:buFont typeface="Arial"/>
              <a:buChar char="•"/>
            </a:pPr>
            <a:endParaRPr lang="en-US" sz="2500" dirty="0">
              <a:solidFill>
                <a:srgbClr val="454545"/>
              </a:solidFill>
              <a:latin typeface="National" panose="02000503000000020004" pitchFamily="50" charset="0"/>
              <a:ea typeface="National" panose="02000503000000020004" pitchFamily="50" charset="0"/>
            </a:endParaRPr>
          </a:p>
          <a:p>
            <a:pPr lvl="0">
              <a:lnSpc>
                <a:spcPct val="100000"/>
              </a:lnSpc>
              <a:spcBef>
                <a:spcPct val="20000"/>
              </a:spcBef>
              <a:spcAft>
                <a:spcPts val="0"/>
              </a:spcAft>
            </a:pPr>
            <a:r>
              <a:rPr lang="en-US" sz="2500" b="1" dirty="0">
                <a:solidFill>
                  <a:srgbClr val="454545"/>
                </a:solidFill>
                <a:latin typeface="National" panose="02000503000000020004" pitchFamily="50" charset="0"/>
                <a:ea typeface="National" panose="02000503000000020004" pitchFamily="50" charset="0"/>
              </a:rPr>
              <a:t>HF Interview:</a:t>
            </a:r>
          </a:p>
          <a:p>
            <a:pPr marL="342900" lvl="0" indent="-342900">
              <a:lnSpc>
                <a:spcPct val="100000"/>
              </a:lnSpc>
              <a:spcBef>
                <a:spcPct val="20000"/>
              </a:spcBef>
              <a:spcAft>
                <a:spcPts val="0"/>
              </a:spcAft>
              <a:buFont typeface="Arial"/>
              <a:buChar char="•"/>
            </a:pPr>
            <a:r>
              <a:rPr lang="en-US" sz="2500" dirty="0">
                <a:solidFill>
                  <a:srgbClr val="454545"/>
                </a:solidFill>
                <a:latin typeface="National" panose="02000503000000020004" pitchFamily="50" charset="0"/>
                <a:ea typeface="National" panose="02000503000000020004" pitchFamily="50" charset="0"/>
              </a:rPr>
              <a:t>Assesses family &amp; home </a:t>
            </a:r>
            <a:r>
              <a:rPr lang="en-US" sz="2500" dirty="0" smtClean="0">
                <a:solidFill>
                  <a:srgbClr val="454545"/>
                </a:solidFill>
                <a:latin typeface="National" panose="02000503000000020004" pitchFamily="50" charset="0"/>
                <a:ea typeface="National" panose="02000503000000020004" pitchFamily="50" charset="0"/>
              </a:rPr>
              <a:t>environment</a:t>
            </a:r>
          </a:p>
          <a:p>
            <a:pPr marL="342900" lvl="0" indent="-342900">
              <a:lnSpc>
                <a:spcPct val="100000"/>
              </a:lnSpc>
              <a:spcBef>
                <a:spcPct val="20000"/>
              </a:spcBef>
              <a:spcAft>
                <a:spcPts val="0"/>
              </a:spcAft>
              <a:buFont typeface="Arial"/>
              <a:buChar char="•"/>
            </a:pPr>
            <a:r>
              <a:rPr lang="en-US" sz="2500" dirty="0" smtClean="0">
                <a:solidFill>
                  <a:srgbClr val="454545"/>
                </a:solidFill>
                <a:latin typeface="National" panose="02000503000000020004" pitchFamily="50" charset="0"/>
                <a:ea typeface="National" panose="02000503000000020004" pitchFamily="50" charset="0"/>
              </a:rPr>
              <a:t>Single form as of 2017, updated annually</a:t>
            </a:r>
            <a:endParaRPr lang="en-US" sz="2500" dirty="0">
              <a:solidFill>
                <a:srgbClr val="454545"/>
              </a:solidFill>
              <a:latin typeface="National" panose="02000503000000020004" pitchFamily="50" charset="0"/>
              <a:ea typeface="National" panose="02000503000000020004" pitchFamily="50" charset="0"/>
            </a:endParaRPr>
          </a:p>
          <a:p>
            <a:pPr lvl="0">
              <a:lnSpc>
                <a:spcPct val="100000"/>
              </a:lnSpc>
              <a:spcBef>
                <a:spcPct val="20000"/>
              </a:spcBef>
              <a:spcAft>
                <a:spcPts val="0"/>
              </a:spcAft>
            </a:pPr>
            <a:endParaRPr lang="en-US" sz="2500" b="1" dirty="0">
              <a:solidFill>
                <a:srgbClr val="454545"/>
              </a:solidFill>
              <a:latin typeface="National" panose="02000503000000020004" pitchFamily="50" charset="0"/>
              <a:ea typeface="National" panose="02000503000000020004" pitchFamily="50" charset="0"/>
            </a:endParaRPr>
          </a:p>
          <a:p>
            <a:pPr lvl="0">
              <a:lnSpc>
                <a:spcPct val="100000"/>
              </a:lnSpc>
              <a:spcBef>
                <a:spcPct val="20000"/>
              </a:spcBef>
              <a:spcAft>
                <a:spcPts val="0"/>
              </a:spcAft>
            </a:pPr>
            <a:r>
              <a:rPr lang="en-US" sz="2500" b="1" dirty="0">
                <a:solidFill>
                  <a:srgbClr val="454545"/>
                </a:solidFill>
                <a:latin typeface="National" panose="02000503000000020004" pitchFamily="50" charset="0"/>
                <a:ea typeface="National" panose="02000503000000020004" pitchFamily="50" charset="0"/>
              </a:rPr>
              <a:t>Follow-up required for:</a:t>
            </a:r>
          </a:p>
          <a:p>
            <a:pPr marL="342900" lvl="0" indent="-342900">
              <a:lnSpc>
                <a:spcPct val="100000"/>
              </a:lnSpc>
              <a:spcBef>
                <a:spcPct val="20000"/>
              </a:spcBef>
              <a:spcAft>
                <a:spcPts val="0"/>
              </a:spcAft>
              <a:buFont typeface="Arial"/>
              <a:buChar char="•"/>
            </a:pPr>
            <a:r>
              <a:rPr lang="en-US" sz="2500" dirty="0">
                <a:solidFill>
                  <a:srgbClr val="454545"/>
                </a:solidFill>
                <a:latin typeface="National" panose="02000503000000020004" pitchFamily="50" charset="0"/>
                <a:ea typeface="National" panose="02000503000000020004" pitchFamily="50" charset="0"/>
              </a:rPr>
              <a:t>“Do not recommend”</a:t>
            </a:r>
          </a:p>
          <a:p>
            <a:pPr marL="342900" lvl="0" indent="-342900">
              <a:lnSpc>
                <a:spcPct val="100000"/>
              </a:lnSpc>
              <a:spcBef>
                <a:spcPct val="20000"/>
              </a:spcBef>
              <a:spcAft>
                <a:spcPts val="0"/>
              </a:spcAft>
              <a:buFont typeface="Arial"/>
              <a:buChar char="•"/>
            </a:pPr>
            <a:r>
              <a:rPr lang="en-US" sz="2500" dirty="0">
                <a:solidFill>
                  <a:srgbClr val="454545"/>
                </a:solidFill>
                <a:latin typeface="National" panose="02000503000000020004" pitchFamily="50" charset="0"/>
                <a:ea typeface="National" panose="02000503000000020004" pitchFamily="50" charset="0"/>
              </a:rPr>
              <a:t>“Conditional recommend” </a:t>
            </a:r>
          </a:p>
          <a:p>
            <a:pPr marL="342900" lvl="0" indent="-342900">
              <a:lnSpc>
                <a:spcPct val="100000"/>
              </a:lnSpc>
              <a:spcBef>
                <a:spcPct val="20000"/>
              </a:spcBef>
              <a:spcAft>
                <a:spcPts val="0"/>
              </a:spcAft>
              <a:buFont typeface="Arial"/>
              <a:buChar char="•"/>
            </a:pPr>
            <a:r>
              <a:rPr lang="en-US" sz="2500" dirty="0">
                <a:solidFill>
                  <a:srgbClr val="454545"/>
                </a:solidFill>
                <a:latin typeface="National" panose="02000503000000020004" pitchFamily="50" charset="0"/>
                <a:ea typeface="National" panose="02000503000000020004" pitchFamily="50" charset="0"/>
              </a:rPr>
              <a:t>Irregular/unclear responses</a:t>
            </a:r>
          </a:p>
          <a:p>
            <a:endParaRPr lang="en-US" dirty="0"/>
          </a:p>
        </p:txBody>
      </p:sp>
      <p:sp>
        <p:nvSpPr>
          <p:cNvPr id="4" name="Title 1"/>
          <p:cNvSpPr>
            <a:spLocks noGrp="1"/>
          </p:cNvSpPr>
          <p:nvPr>
            <p:ph type="title"/>
          </p:nvPr>
        </p:nvSpPr>
        <p:spPr>
          <a:xfrm>
            <a:off x="751040" y="460714"/>
            <a:ext cx="7772400" cy="1249553"/>
          </a:xfrm>
        </p:spPr>
        <p:txBody>
          <a:bodyPr/>
          <a:lstStyle/>
          <a:p>
            <a:r>
              <a:rPr lang="en-US" dirty="0" smtClean="0"/>
              <a:t>Host Family Screening- Interview</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710" y="3854953"/>
            <a:ext cx="2473558" cy="1649039"/>
          </a:xfrm>
          <a:prstGeom prst="rect">
            <a:avLst/>
          </a:prstGeom>
        </p:spPr>
      </p:pic>
    </p:spTree>
    <p:extLst>
      <p:ext uri="{BB962C8B-B14F-4D97-AF65-F5344CB8AC3E}">
        <p14:creationId xmlns:p14="http://schemas.microsoft.com/office/powerpoint/2010/main" val="1342426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10307" y="275667"/>
            <a:ext cx="7772400" cy="1358400"/>
          </a:xfrm>
        </p:spPr>
        <p:txBody>
          <a:bodyPr/>
          <a:lstStyle/>
          <a:p>
            <a:r>
              <a:rPr lang="en-US" dirty="0" smtClean="0"/>
              <a:t>Host Family Screening- </a:t>
            </a:r>
            <a:r>
              <a:rPr lang="en-US" dirty="0"/>
              <a:t/>
            </a:r>
            <a:br>
              <a:rPr lang="en-US" dirty="0"/>
            </a:br>
            <a:r>
              <a:rPr lang="en-US" dirty="0" smtClean="0"/>
              <a:t>Photos</a:t>
            </a:r>
            <a:endParaRPr lang="en-US" dirty="0"/>
          </a:p>
        </p:txBody>
      </p:sp>
      <p:sp>
        <p:nvSpPr>
          <p:cNvPr id="7" name="Text Placeholder 6"/>
          <p:cNvSpPr>
            <a:spLocks noGrp="1"/>
          </p:cNvSpPr>
          <p:nvPr>
            <p:ph type="body" idx="1"/>
          </p:nvPr>
        </p:nvSpPr>
        <p:spPr>
          <a:xfrm>
            <a:off x="810307" y="1809393"/>
            <a:ext cx="7772400" cy="3529171"/>
          </a:xfrm>
          <a:prstGeom prst="rect">
            <a:avLst/>
          </a:prstGeom>
        </p:spPr>
        <p:txBody>
          <a:bodyPr wrap="square">
            <a:spAutoFit/>
          </a:bodyPr>
          <a:lstStyle/>
          <a:p>
            <a:pPr marL="342900" indent="-342900">
              <a:buFont typeface="Arial" panose="020B0604020202020204" pitchFamily="34" charset="0"/>
              <a:buChar char="•"/>
            </a:pPr>
            <a:r>
              <a:rPr lang="en-US" sz="2000" dirty="0"/>
              <a:t>Front of home</a:t>
            </a:r>
          </a:p>
          <a:p>
            <a:pPr marL="342900" indent="-342900">
              <a:buFont typeface="Arial" panose="020B0604020202020204" pitchFamily="34" charset="0"/>
              <a:buChar char="•"/>
            </a:pPr>
            <a:r>
              <a:rPr lang="en-US" sz="2000" dirty="0" smtClean="0"/>
              <a:t>Kitchen</a:t>
            </a:r>
            <a:endParaRPr lang="en-US" sz="2000" dirty="0"/>
          </a:p>
          <a:p>
            <a:pPr marL="342900" indent="-342900">
              <a:buFont typeface="Arial" panose="020B0604020202020204" pitchFamily="34" charset="0"/>
              <a:buChar char="•"/>
            </a:pPr>
            <a:r>
              <a:rPr lang="en-US" sz="2000" dirty="0" smtClean="0"/>
              <a:t>Living </a:t>
            </a:r>
            <a:r>
              <a:rPr lang="en-US" sz="2000" dirty="0"/>
              <a:t>room</a:t>
            </a:r>
          </a:p>
          <a:p>
            <a:pPr marL="342900" indent="-342900">
              <a:buFont typeface="Arial" panose="020B0604020202020204" pitchFamily="34" charset="0"/>
              <a:buChar char="•"/>
            </a:pPr>
            <a:r>
              <a:rPr lang="en-US" sz="2000" dirty="0" smtClean="0"/>
              <a:t>Student </a:t>
            </a:r>
            <a:r>
              <a:rPr lang="en-US" sz="2000" dirty="0"/>
              <a:t>bedroom(s)- </a:t>
            </a:r>
            <a:r>
              <a:rPr lang="en-US" sz="2000" dirty="0" smtClean="0"/>
              <a:t> </a:t>
            </a:r>
            <a:r>
              <a:rPr lang="en-US" sz="2000" b="1" i="1" dirty="0" smtClean="0"/>
              <a:t>(</a:t>
            </a:r>
            <a:r>
              <a:rPr lang="en-US" sz="2000" b="1" i="1" dirty="0"/>
              <a:t>annual update required)</a:t>
            </a:r>
          </a:p>
          <a:p>
            <a:pPr marL="342900" indent="-342900">
              <a:buFont typeface="Arial" panose="020B0604020202020204" pitchFamily="34" charset="0"/>
              <a:buChar char="•"/>
            </a:pPr>
            <a:r>
              <a:rPr lang="en-US" sz="2000" dirty="0" smtClean="0"/>
              <a:t>Bathroom</a:t>
            </a:r>
            <a:endParaRPr lang="en-US" sz="2000" dirty="0"/>
          </a:p>
          <a:p>
            <a:pPr marL="342900" indent="-342900">
              <a:buFont typeface="Arial" panose="020B0604020202020204" pitchFamily="34" charset="0"/>
              <a:buChar char="•"/>
            </a:pPr>
            <a:r>
              <a:rPr lang="en-US" sz="2000" dirty="0" smtClean="0"/>
              <a:t>HF </a:t>
            </a:r>
            <a:r>
              <a:rPr lang="en-US" sz="2000" dirty="0"/>
              <a:t>photo - Optional</a:t>
            </a:r>
          </a:p>
          <a:p>
            <a:r>
              <a:rPr lang="en-US" sz="2000" dirty="0" smtClean="0"/>
              <a:t>Photos </a:t>
            </a:r>
            <a:r>
              <a:rPr lang="en-US" sz="2000" dirty="0"/>
              <a:t>(except bedroom) </a:t>
            </a:r>
            <a:r>
              <a:rPr lang="en-US" sz="2000" dirty="0" smtClean="0"/>
              <a:t>valid for </a:t>
            </a:r>
            <a:r>
              <a:rPr lang="en-US" sz="2000" dirty="0"/>
              <a:t>three years</a:t>
            </a:r>
            <a:r>
              <a:rPr lang="en-US"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700" y="1125854"/>
            <a:ext cx="2346007" cy="2218209"/>
          </a:xfrm>
          <a:prstGeom prst="rect">
            <a:avLst/>
          </a:prstGeom>
        </p:spPr>
      </p:pic>
    </p:spTree>
    <p:extLst>
      <p:ext uri="{BB962C8B-B14F-4D97-AF65-F5344CB8AC3E}">
        <p14:creationId xmlns:p14="http://schemas.microsoft.com/office/powerpoint/2010/main" val="3965742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77500" lnSpcReduction="20000"/>
          </a:bodyPr>
          <a:lstStyle/>
          <a:p>
            <a:pPr lvl="0">
              <a:lnSpc>
                <a:spcPct val="100000"/>
              </a:lnSpc>
              <a:spcBef>
                <a:spcPct val="20000"/>
              </a:spcBef>
              <a:spcAft>
                <a:spcPts val="0"/>
              </a:spcAft>
            </a:pPr>
            <a:r>
              <a:rPr lang="en-US" sz="2500" b="1" dirty="0" smtClean="0">
                <a:solidFill>
                  <a:schemeClr val="tx1"/>
                </a:solidFill>
                <a:latin typeface="National" panose="02000503000000020004" pitchFamily="50" charset="0"/>
                <a:ea typeface="National" panose="02000503000000020004" pitchFamily="50" charset="0"/>
                <a:cs typeface="+mn-cs"/>
              </a:rPr>
              <a:t>Completed by a </a:t>
            </a:r>
            <a:r>
              <a:rPr lang="en-US" sz="2500" b="1" dirty="0">
                <a:solidFill>
                  <a:schemeClr val="tx1"/>
                </a:solidFill>
                <a:latin typeface="National" panose="02000503000000020004" pitchFamily="50" charset="0"/>
                <a:ea typeface="National" panose="02000503000000020004" pitchFamily="50" charset="0"/>
                <a:cs typeface="+mn-cs"/>
              </a:rPr>
              <a:t>YFU rep unrelated to the rep who completes annual interview. </a:t>
            </a:r>
            <a:r>
              <a:rPr lang="en-US" sz="1000" b="1" dirty="0">
                <a:solidFill>
                  <a:schemeClr val="tx1"/>
                </a:solidFill>
                <a:latin typeface="National" panose="02000503000000020004" pitchFamily="50" charset="0"/>
                <a:ea typeface="National" panose="02000503000000020004" pitchFamily="50" charset="0"/>
                <a:cs typeface="+mn-cs"/>
              </a:rPr>
              <a:t>(7</a:t>
            </a:r>
            <a:r>
              <a:rPr lang="en-US" sz="1000" b="1" dirty="0" smtClean="0">
                <a:solidFill>
                  <a:schemeClr val="tx1"/>
                </a:solidFill>
                <a:latin typeface="National" panose="02000503000000020004" pitchFamily="50" charset="0"/>
                <a:ea typeface="National" panose="02000503000000020004" pitchFamily="50" charset="0"/>
                <a:cs typeface="+mn-cs"/>
              </a:rPr>
              <a:t>)</a:t>
            </a:r>
          </a:p>
          <a:p>
            <a:pPr lvl="0">
              <a:lnSpc>
                <a:spcPct val="100000"/>
              </a:lnSpc>
              <a:spcBef>
                <a:spcPct val="20000"/>
              </a:spcBef>
              <a:spcAft>
                <a:spcPts val="0"/>
              </a:spcAft>
            </a:pPr>
            <a:endParaRPr lang="en-US" sz="1000" b="1" dirty="0">
              <a:solidFill>
                <a:schemeClr val="tx1"/>
              </a:solidFill>
              <a:latin typeface="National" panose="02000503000000020004" pitchFamily="50" charset="0"/>
              <a:ea typeface="National" panose="02000503000000020004" pitchFamily="50" charset="0"/>
              <a:cs typeface="+mn-cs"/>
            </a:endParaRPr>
          </a:p>
          <a:p>
            <a:r>
              <a:rPr lang="en-US" sz="2600" b="1" dirty="0">
                <a:solidFill>
                  <a:schemeClr val="tx1"/>
                </a:solidFill>
                <a:latin typeface="National" panose="02000503000000020004" pitchFamily="50" charset="0"/>
                <a:ea typeface="National" panose="02000503000000020004" pitchFamily="50" charset="0"/>
              </a:rPr>
              <a:t>Two personal references unrelated to HF</a:t>
            </a:r>
            <a:r>
              <a:rPr lang="en-US" sz="2600" dirty="0">
                <a:solidFill>
                  <a:schemeClr val="tx1"/>
                </a:solidFill>
                <a:latin typeface="National" panose="02000503000000020004" pitchFamily="50" charset="0"/>
                <a:ea typeface="National" panose="02000503000000020004" pitchFamily="50" charset="0"/>
              </a:rPr>
              <a:t>. (7)</a:t>
            </a:r>
          </a:p>
          <a:p>
            <a:pPr marL="342900" lvl="0" indent="-342900">
              <a:lnSpc>
                <a:spcPct val="100000"/>
              </a:lnSpc>
              <a:spcBef>
                <a:spcPct val="20000"/>
              </a:spcBef>
              <a:spcAft>
                <a:spcPts val="0"/>
              </a:spcAft>
              <a:buFont typeface="Arial"/>
              <a:buChar char="•"/>
            </a:pPr>
            <a:r>
              <a:rPr lang="en-US" sz="2800" dirty="0" smtClean="0">
                <a:solidFill>
                  <a:srgbClr val="454545"/>
                </a:solidFill>
                <a:latin typeface="National" panose="02000503000000020004" pitchFamily="50" charset="0"/>
                <a:ea typeface="National" panose="02000503000000020004" pitchFamily="50" charset="0"/>
              </a:rPr>
              <a:t>Assesses </a:t>
            </a:r>
            <a:r>
              <a:rPr lang="en-US" sz="2800" dirty="0">
                <a:solidFill>
                  <a:srgbClr val="454545"/>
                </a:solidFill>
                <a:latin typeface="National" panose="02000503000000020004" pitchFamily="50" charset="0"/>
                <a:ea typeface="National" panose="02000503000000020004" pitchFamily="50" charset="0"/>
              </a:rPr>
              <a:t>family </a:t>
            </a:r>
            <a:r>
              <a:rPr lang="en-US" sz="2800" dirty="0" smtClean="0">
                <a:solidFill>
                  <a:srgbClr val="454545"/>
                </a:solidFill>
                <a:latin typeface="National" panose="02000503000000020004" pitchFamily="50" charset="0"/>
                <a:ea typeface="National" panose="02000503000000020004" pitchFamily="50" charset="0"/>
              </a:rPr>
              <a:t>dynamics &amp; </a:t>
            </a:r>
            <a:r>
              <a:rPr lang="en-US" sz="2800" dirty="0">
                <a:solidFill>
                  <a:srgbClr val="454545"/>
                </a:solidFill>
                <a:latin typeface="National" panose="02000503000000020004" pitchFamily="50" charset="0"/>
                <a:ea typeface="National" panose="02000503000000020004" pitchFamily="50" charset="0"/>
              </a:rPr>
              <a:t>home environment</a:t>
            </a:r>
          </a:p>
          <a:p>
            <a:pPr marL="342900" lvl="0" indent="-342900">
              <a:lnSpc>
                <a:spcPct val="100000"/>
              </a:lnSpc>
              <a:spcBef>
                <a:spcPct val="20000"/>
              </a:spcBef>
              <a:spcAft>
                <a:spcPts val="0"/>
              </a:spcAft>
              <a:buFont typeface="Arial"/>
              <a:buChar char="•"/>
            </a:pPr>
            <a:r>
              <a:rPr lang="en-US" sz="2800" dirty="0" smtClean="0">
                <a:solidFill>
                  <a:srgbClr val="454545"/>
                </a:solidFill>
                <a:latin typeface="National" panose="02000503000000020004" pitchFamily="50" charset="0"/>
                <a:ea typeface="National" panose="02000503000000020004" pitchFamily="50" charset="0"/>
              </a:rPr>
              <a:t>Updated annually</a:t>
            </a:r>
          </a:p>
          <a:p>
            <a:pPr marL="342900" lvl="0" indent="-342900">
              <a:lnSpc>
                <a:spcPct val="100000"/>
              </a:lnSpc>
              <a:spcBef>
                <a:spcPct val="20000"/>
              </a:spcBef>
              <a:spcAft>
                <a:spcPts val="0"/>
              </a:spcAft>
              <a:buFont typeface="Arial"/>
              <a:buChar char="•"/>
            </a:pPr>
            <a:endParaRPr lang="en-US" sz="2800" dirty="0">
              <a:solidFill>
                <a:srgbClr val="454545"/>
              </a:solidFill>
              <a:latin typeface="National" panose="02000503000000020004" pitchFamily="50" charset="0"/>
              <a:ea typeface="National" panose="02000503000000020004" pitchFamily="50" charset="0"/>
            </a:endParaRPr>
          </a:p>
          <a:p>
            <a:pPr lvl="1">
              <a:lnSpc>
                <a:spcPct val="120000"/>
              </a:lnSpc>
            </a:pPr>
            <a:r>
              <a:rPr lang="en-US" sz="2600" b="1" dirty="0" smtClean="0">
                <a:solidFill>
                  <a:schemeClr val="tx1"/>
                </a:solidFill>
                <a:latin typeface="National" panose="02000503000000020004" pitchFamily="50" charset="0"/>
                <a:ea typeface="National" panose="02000503000000020004" pitchFamily="50" charset="0"/>
              </a:rPr>
              <a:t>Follow-up </a:t>
            </a:r>
            <a:r>
              <a:rPr lang="en-US" sz="2600" b="1" dirty="0">
                <a:solidFill>
                  <a:schemeClr val="tx1"/>
                </a:solidFill>
                <a:latin typeface="National" panose="02000503000000020004" pitchFamily="50" charset="0"/>
                <a:ea typeface="National" panose="02000503000000020004" pitchFamily="50" charset="0"/>
              </a:rPr>
              <a:t>required for:</a:t>
            </a:r>
          </a:p>
          <a:p>
            <a:pPr marL="342900" lvl="1" indent="-342900">
              <a:lnSpc>
                <a:spcPct val="120000"/>
              </a:lnSpc>
              <a:buFont typeface="Arial" panose="020B0604020202020204" pitchFamily="34" charset="0"/>
              <a:buChar char="•"/>
            </a:pPr>
            <a:r>
              <a:rPr lang="en-US" sz="2600" dirty="0" smtClean="0">
                <a:solidFill>
                  <a:schemeClr val="tx1"/>
                </a:solidFill>
                <a:latin typeface="National" panose="02000503000000020004" pitchFamily="50" charset="0"/>
                <a:ea typeface="National" panose="02000503000000020004" pitchFamily="50" charset="0"/>
              </a:rPr>
              <a:t>“Do </a:t>
            </a:r>
            <a:r>
              <a:rPr lang="en-US" sz="2600" dirty="0">
                <a:solidFill>
                  <a:schemeClr val="tx1"/>
                </a:solidFill>
                <a:latin typeface="National" panose="02000503000000020004" pitchFamily="50" charset="0"/>
                <a:ea typeface="National" panose="02000503000000020004" pitchFamily="50" charset="0"/>
              </a:rPr>
              <a:t>not </a:t>
            </a:r>
            <a:r>
              <a:rPr lang="en-US" sz="2600" dirty="0" smtClean="0">
                <a:solidFill>
                  <a:schemeClr val="tx1"/>
                </a:solidFill>
                <a:latin typeface="National" panose="02000503000000020004" pitchFamily="50" charset="0"/>
                <a:ea typeface="National" panose="02000503000000020004" pitchFamily="50" charset="0"/>
              </a:rPr>
              <a:t>recommend”</a:t>
            </a:r>
            <a:endParaRPr lang="en-US" sz="2600" dirty="0">
              <a:solidFill>
                <a:schemeClr val="tx1"/>
              </a:solidFill>
              <a:latin typeface="National" panose="02000503000000020004" pitchFamily="50" charset="0"/>
              <a:ea typeface="National" panose="02000503000000020004" pitchFamily="50" charset="0"/>
            </a:endParaRPr>
          </a:p>
          <a:p>
            <a:pPr marL="342900" lvl="1" indent="-342900">
              <a:lnSpc>
                <a:spcPct val="120000"/>
              </a:lnSpc>
              <a:buFont typeface="Arial" panose="020B0604020202020204" pitchFamily="34" charset="0"/>
              <a:buChar char="•"/>
            </a:pPr>
            <a:r>
              <a:rPr lang="en-US" sz="2600" dirty="0" smtClean="0">
                <a:solidFill>
                  <a:schemeClr val="tx1"/>
                </a:solidFill>
                <a:latin typeface="National" panose="02000503000000020004" pitchFamily="50" charset="0"/>
                <a:ea typeface="National" panose="02000503000000020004" pitchFamily="50" charset="0"/>
              </a:rPr>
              <a:t>“Conditional recommend” </a:t>
            </a:r>
            <a:endParaRPr lang="en-US" sz="2600" dirty="0">
              <a:solidFill>
                <a:schemeClr val="tx1"/>
              </a:solidFill>
              <a:latin typeface="National" panose="02000503000000020004" pitchFamily="50" charset="0"/>
              <a:ea typeface="National" panose="02000503000000020004" pitchFamily="50" charset="0"/>
            </a:endParaRPr>
          </a:p>
          <a:p>
            <a:pPr marL="342900" lvl="1" indent="-342900">
              <a:lnSpc>
                <a:spcPct val="120000"/>
              </a:lnSpc>
              <a:buFont typeface="Arial" panose="020B0604020202020204" pitchFamily="34" charset="0"/>
              <a:buChar char="•"/>
            </a:pPr>
            <a:r>
              <a:rPr lang="en-US" sz="2600" dirty="0">
                <a:solidFill>
                  <a:schemeClr val="tx1"/>
                </a:solidFill>
                <a:latin typeface="National" panose="02000503000000020004" pitchFamily="50" charset="0"/>
                <a:ea typeface="National" panose="02000503000000020004" pitchFamily="50" charset="0"/>
              </a:rPr>
              <a:t>Irregular/unclear responses</a:t>
            </a:r>
          </a:p>
          <a:p>
            <a:pPr lvl="1"/>
            <a:endParaRPr lang="en-US" sz="2000" dirty="0"/>
          </a:p>
          <a:p>
            <a:endParaRPr lang="en-US" sz="1200" dirty="0"/>
          </a:p>
          <a:p>
            <a:endParaRPr lang="en-US" dirty="0"/>
          </a:p>
        </p:txBody>
      </p:sp>
      <p:sp>
        <p:nvSpPr>
          <p:cNvPr id="4" name="Title 1"/>
          <p:cNvSpPr>
            <a:spLocks noGrp="1"/>
          </p:cNvSpPr>
          <p:nvPr>
            <p:ph type="title"/>
          </p:nvPr>
        </p:nvSpPr>
        <p:spPr>
          <a:xfrm>
            <a:off x="810307" y="351866"/>
            <a:ext cx="7772400" cy="1273734"/>
          </a:xfrm>
        </p:spPr>
        <p:txBody>
          <a:bodyPr/>
          <a:lstStyle/>
          <a:p>
            <a:r>
              <a:rPr lang="en-US" dirty="0" smtClean="0"/>
              <a:t>Host Family Screening- </a:t>
            </a:r>
            <a:br>
              <a:rPr lang="en-US" dirty="0" smtClean="0"/>
            </a:br>
            <a:r>
              <a:rPr lang="en-US" dirty="0" smtClean="0"/>
              <a:t>References</a:t>
            </a:r>
            <a:endParaRPr lang="en-US" dirty="0"/>
          </a:p>
        </p:txBody>
      </p:sp>
    </p:spTree>
    <p:extLst>
      <p:ext uri="{BB962C8B-B14F-4D97-AF65-F5344CB8AC3E}">
        <p14:creationId xmlns:p14="http://schemas.microsoft.com/office/powerpoint/2010/main" val="3407549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372534"/>
            <a:ext cx="7772400" cy="1323020"/>
          </a:xfrm>
        </p:spPr>
        <p:txBody>
          <a:bodyPr/>
          <a:lstStyle/>
          <a:p>
            <a:r>
              <a:rPr lang="en-US" dirty="0" smtClean="0"/>
              <a:t>Host Family Screening- Financial</a:t>
            </a:r>
            <a:endParaRPr lang="en-US" dirty="0"/>
          </a:p>
        </p:txBody>
      </p:sp>
      <p:sp>
        <p:nvSpPr>
          <p:cNvPr id="3" name="Text Placeholder 2"/>
          <p:cNvSpPr>
            <a:spLocks noGrp="1"/>
          </p:cNvSpPr>
          <p:nvPr>
            <p:ph type="body" idx="1"/>
          </p:nvPr>
        </p:nvSpPr>
        <p:spPr/>
        <p:txBody>
          <a:bodyPr>
            <a:normAutofit/>
          </a:bodyPr>
          <a:lstStyle/>
          <a:p>
            <a:pPr lvl="0">
              <a:lnSpc>
                <a:spcPct val="100000"/>
              </a:lnSpc>
              <a:spcBef>
                <a:spcPct val="20000"/>
              </a:spcBef>
              <a:spcAft>
                <a:spcPts val="0"/>
              </a:spcAft>
            </a:pPr>
            <a:r>
              <a:rPr lang="en" sz="2400" b="1" dirty="0">
                <a:solidFill>
                  <a:srgbClr val="333333"/>
                </a:solidFill>
                <a:latin typeface="National" panose="02000503000000020004" pitchFamily="50" charset="0"/>
                <a:ea typeface="National" panose="02000503000000020004" pitchFamily="50" charset="0"/>
              </a:rPr>
              <a:t>HF must demonstrate financial ability and agree to the basic daily support for a YFU IS: [6]</a:t>
            </a:r>
          </a:p>
          <a:p>
            <a:pPr lvl="0">
              <a:lnSpc>
                <a:spcPct val="100000"/>
              </a:lnSpc>
              <a:spcBef>
                <a:spcPct val="20000"/>
              </a:spcBef>
              <a:spcAft>
                <a:spcPts val="0"/>
              </a:spcAft>
            </a:pPr>
            <a:endParaRPr lang="en-US" sz="1500" dirty="0">
              <a:solidFill>
                <a:srgbClr val="454545"/>
              </a:solidFill>
              <a:latin typeface="National" panose="02000503000000020004" pitchFamily="50" charset="0"/>
              <a:ea typeface="National" panose="02000503000000020004" pitchFamily="50" charset="0"/>
            </a:endParaRPr>
          </a:p>
          <a:p>
            <a:pPr marL="342900" lvl="0" indent="-342900">
              <a:lnSpc>
                <a:spcPct val="100000"/>
              </a:lnSpc>
              <a:spcBef>
                <a:spcPct val="20000"/>
              </a:spcBef>
              <a:spcAft>
                <a:spcPts val="0"/>
              </a:spcAft>
              <a:buFont typeface="Arial"/>
              <a:buChar char="•"/>
            </a:pPr>
            <a:r>
              <a:rPr lang="en-US" sz="2400" dirty="0" smtClean="0">
                <a:solidFill>
                  <a:srgbClr val="454545"/>
                </a:solidFill>
                <a:latin typeface="National" panose="02000503000000020004" pitchFamily="50" charset="0"/>
                <a:ea typeface="National" panose="02000503000000020004" pitchFamily="50" charset="0"/>
              </a:rPr>
              <a:t>Income</a:t>
            </a:r>
            <a:endParaRPr lang="en-US" sz="2400" dirty="0">
              <a:solidFill>
                <a:srgbClr val="454545"/>
              </a:solidFill>
              <a:latin typeface="National" panose="02000503000000020004" pitchFamily="50" charset="0"/>
              <a:ea typeface="National" panose="02000503000000020004" pitchFamily="50" charset="0"/>
            </a:endParaRPr>
          </a:p>
          <a:p>
            <a:pPr marL="742950" lvl="1" indent="-285750">
              <a:lnSpc>
                <a:spcPct val="100000"/>
              </a:lnSpc>
              <a:spcBef>
                <a:spcPct val="20000"/>
              </a:spcBef>
              <a:spcAft>
                <a:spcPts val="0"/>
              </a:spcAft>
              <a:buSzTx/>
              <a:buFont typeface="Arial"/>
              <a:buChar char="–"/>
            </a:pPr>
            <a:r>
              <a:rPr lang="en-US" sz="2200" dirty="0" smtClean="0">
                <a:solidFill>
                  <a:srgbClr val="333333"/>
                </a:solidFill>
                <a:latin typeface="National" panose="02000503000000020004" pitchFamily="50" charset="0"/>
                <a:ea typeface="National" panose="02000503000000020004" pitchFamily="50" charset="0"/>
              </a:rPr>
              <a:t>Review </a:t>
            </a:r>
            <a:r>
              <a:rPr lang="en-US" sz="2200" dirty="0">
                <a:solidFill>
                  <a:srgbClr val="333333"/>
                </a:solidFill>
                <a:latin typeface="National" panose="02000503000000020004" pitchFamily="50" charset="0"/>
                <a:ea typeface="National" panose="02000503000000020004" pitchFamily="50" charset="0"/>
              </a:rPr>
              <a:t>performed </a:t>
            </a:r>
            <a:r>
              <a:rPr lang="en-US" sz="2200" dirty="0" smtClean="0">
                <a:solidFill>
                  <a:srgbClr val="333333"/>
                </a:solidFill>
                <a:latin typeface="National" panose="02000503000000020004" pitchFamily="50" charset="0"/>
                <a:ea typeface="National" panose="02000503000000020004" pitchFamily="50" charset="0"/>
              </a:rPr>
              <a:t>&lt; </a:t>
            </a:r>
            <a:r>
              <a:rPr lang="en-US" sz="2200" dirty="0">
                <a:solidFill>
                  <a:srgbClr val="333333"/>
                </a:solidFill>
                <a:latin typeface="National" panose="02000503000000020004" pitchFamily="50" charset="0"/>
                <a:ea typeface="National" panose="02000503000000020004" pitchFamily="50" charset="0"/>
              </a:rPr>
              <a:t>$35,000</a:t>
            </a:r>
          </a:p>
          <a:p>
            <a:pPr marL="742950" lvl="1" indent="-285750">
              <a:lnSpc>
                <a:spcPct val="100000"/>
              </a:lnSpc>
              <a:spcBef>
                <a:spcPct val="20000"/>
              </a:spcBef>
              <a:spcAft>
                <a:spcPts val="0"/>
              </a:spcAft>
              <a:buSzTx/>
              <a:buFont typeface="Arial"/>
              <a:buChar char="–"/>
            </a:pPr>
            <a:r>
              <a:rPr lang="en-US" sz="2200" dirty="0">
                <a:solidFill>
                  <a:srgbClr val="333333"/>
                </a:solidFill>
                <a:latin typeface="National" panose="02000503000000020004" pitchFamily="50" charset="0"/>
                <a:ea typeface="National" panose="02000503000000020004" pitchFamily="50" charset="0"/>
              </a:rPr>
              <a:t>Needs-based subsidies for food/housing</a:t>
            </a:r>
            <a:r>
              <a:rPr lang="en-US" sz="1900" dirty="0">
                <a:solidFill>
                  <a:srgbClr val="333333"/>
                </a:solidFill>
                <a:latin typeface="National" panose="02000503000000020004" pitchFamily="50" charset="0"/>
                <a:ea typeface="National" panose="02000503000000020004" pitchFamily="50" charset="0"/>
              </a:rPr>
              <a:t> </a:t>
            </a:r>
            <a:r>
              <a:rPr lang="en-US" sz="3600" b="1" dirty="0" smtClean="0">
                <a:solidFill>
                  <a:srgbClr val="333333"/>
                </a:solidFill>
                <a:latin typeface="National" panose="02000503000000020004" pitchFamily="50" charset="0"/>
                <a:ea typeface="National" panose="02000503000000020004" pitchFamily="50" charset="0"/>
              </a:rPr>
              <a:t>≠</a:t>
            </a:r>
            <a:r>
              <a:rPr lang="en-US" sz="1900" dirty="0" smtClean="0">
                <a:solidFill>
                  <a:srgbClr val="333333"/>
                </a:solidFill>
                <a:latin typeface="National" panose="02000503000000020004" pitchFamily="50" charset="0"/>
                <a:ea typeface="National" panose="02000503000000020004" pitchFamily="50" charset="0"/>
              </a:rPr>
              <a:t> </a:t>
            </a:r>
            <a:r>
              <a:rPr lang="en-US" sz="2200" dirty="0" smtClean="0">
                <a:solidFill>
                  <a:srgbClr val="333333"/>
                </a:solidFill>
                <a:latin typeface="National" panose="02000503000000020004" pitchFamily="50" charset="0"/>
                <a:ea typeface="National" panose="02000503000000020004" pitchFamily="50" charset="0"/>
              </a:rPr>
              <a:t>eligible</a:t>
            </a:r>
            <a:endParaRPr lang="en-US" sz="2400" dirty="0">
              <a:solidFill>
                <a:prstClr val="white"/>
              </a:solidFill>
              <a:latin typeface="National" panose="02000503000000020004" pitchFamily="50" charset="0"/>
              <a:ea typeface="National" panose="02000503000000020004" pitchFamily="50" charset="0"/>
            </a:endParaRPr>
          </a:p>
          <a:p>
            <a:pPr marL="342900" lvl="0" indent="-342900">
              <a:lnSpc>
                <a:spcPct val="100000"/>
              </a:lnSpc>
              <a:spcBef>
                <a:spcPct val="20000"/>
              </a:spcBef>
              <a:spcAft>
                <a:spcPts val="0"/>
              </a:spcAft>
              <a:buFont typeface="Arial"/>
              <a:buChar char="•"/>
            </a:pPr>
            <a:r>
              <a:rPr lang="en-US" sz="2400" dirty="0">
                <a:solidFill>
                  <a:srgbClr val="454545"/>
                </a:solidFill>
                <a:latin typeface="National" panose="02000503000000020004" pitchFamily="50" charset="0"/>
                <a:ea typeface="National" panose="02000503000000020004" pitchFamily="50" charset="0"/>
              </a:rPr>
              <a:t>3 nutritious meals a day</a:t>
            </a:r>
          </a:p>
          <a:p>
            <a:pPr marL="342900" lvl="0" indent="-342900">
              <a:lnSpc>
                <a:spcPct val="100000"/>
              </a:lnSpc>
              <a:spcBef>
                <a:spcPct val="20000"/>
              </a:spcBef>
              <a:spcAft>
                <a:spcPts val="0"/>
              </a:spcAft>
              <a:buFont typeface="Arial"/>
              <a:buChar char="•"/>
            </a:pPr>
            <a:r>
              <a:rPr lang="en-US" sz="2400" dirty="0">
                <a:solidFill>
                  <a:srgbClr val="454545"/>
                </a:solidFill>
                <a:latin typeface="National" panose="02000503000000020004" pitchFamily="50" charset="0"/>
                <a:ea typeface="National" panose="02000503000000020004" pitchFamily="50" charset="0"/>
              </a:rPr>
              <a:t>Transportation to school and activities</a:t>
            </a:r>
          </a:p>
          <a:p>
            <a:pPr marL="342900" lvl="0" indent="-342900">
              <a:lnSpc>
                <a:spcPct val="100000"/>
              </a:lnSpc>
              <a:spcBef>
                <a:spcPct val="20000"/>
              </a:spcBef>
              <a:spcAft>
                <a:spcPts val="0"/>
              </a:spcAft>
              <a:buFont typeface="Arial"/>
              <a:buChar char="•"/>
            </a:pPr>
            <a:r>
              <a:rPr lang="en-US" sz="2400" dirty="0">
                <a:solidFill>
                  <a:srgbClr val="454545"/>
                </a:solidFill>
                <a:latin typeface="National" panose="02000503000000020004" pitchFamily="50" charset="0"/>
                <a:ea typeface="National" panose="02000503000000020004" pitchFamily="50" charset="0"/>
              </a:rPr>
              <a:t>Housing (safe home, bedroom, storage, study space)</a:t>
            </a:r>
          </a:p>
          <a:p>
            <a:endParaRPr lang="en-US" dirty="0"/>
          </a:p>
        </p:txBody>
      </p:sp>
    </p:spTree>
    <p:extLst>
      <p:ext uri="{BB962C8B-B14F-4D97-AF65-F5344CB8AC3E}">
        <p14:creationId xmlns:p14="http://schemas.microsoft.com/office/powerpoint/2010/main" val="169224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marL="342900" lvl="0" indent="-342900">
              <a:lnSpc>
                <a:spcPct val="100000"/>
              </a:lnSpc>
              <a:spcBef>
                <a:spcPct val="20000"/>
              </a:spcBef>
              <a:spcAft>
                <a:spcPts val="0"/>
              </a:spcAft>
              <a:buFont typeface="Arial"/>
              <a:buChar char="•"/>
            </a:pPr>
            <a:r>
              <a:rPr lang="en-US" sz="2500" b="1" dirty="0">
                <a:solidFill>
                  <a:srgbClr val="454545"/>
                </a:solidFill>
                <a:latin typeface="National" panose="02000503000000020004" pitchFamily="50" charset="0"/>
                <a:ea typeface="National" panose="02000503000000020004" pitchFamily="50" charset="0"/>
              </a:rPr>
              <a:t>Household adults requiring annual CBCs</a:t>
            </a:r>
          </a:p>
          <a:p>
            <a:pPr marL="342900" lvl="0" indent="-342900">
              <a:lnSpc>
                <a:spcPct val="100000"/>
              </a:lnSpc>
              <a:spcBef>
                <a:spcPct val="20000"/>
              </a:spcBef>
              <a:spcAft>
                <a:spcPts val="0"/>
              </a:spcAft>
              <a:buFont typeface="Arial"/>
              <a:buChar char="•"/>
            </a:pPr>
            <a:r>
              <a:rPr lang="en-US" sz="2500" dirty="0">
                <a:solidFill>
                  <a:srgbClr val="454545"/>
                </a:solidFill>
                <a:latin typeface="National" panose="02000503000000020004" pitchFamily="50" charset="0"/>
                <a:ea typeface="National" panose="02000503000000020004" pitchFamily="50" charset="0"/>
              </a:rPr>
              <a:t>17+ years, living full to part-time in household</a:t>
            </a:r>
          </a:p>
          <a:p>
            <a:pPr marL="342900" lvl="0" indent="-342900">
              <a:lnSpc>
                <a:spcPct val="100000"/>
              </a:lnSpc>
              <a:spcBef>
                <a:spcPct val="20000"/>
              </a:spcBef>
              <a:spcAft>
                <a:spcPts val="0"/>
              </a:spcAft>
              <a:buFont typeface="Arial"/>
              <a:buChar char="•"/>
            </a:pPr>
            <a:r>
              <a:rPr lang="en-US" sz="2500" dirty="0">
                <a:solidFill>
                  <a:srgbClr val="454545"/>
                </a:solidFill>
                <a:latin typeface="National" panose="02000503000000020004" pitchFamily="50" charset="0"/>
                <a:ea typeface="National" panose="02000503000000020004" pitchFamily="50" charset="0"/>
              </a:rPr>
              <a:t>17+ years, joining household after IS arrival</a:t>
            </a:r>
          </a:p>
          <a:p>
            <a:pPr marL="742950" lvl="1" indent="-285750">
              <a:lnSpc>
                <a:spcPct val="100000"/>
              </a:lnSpc>
              <a:spcBef>
                <a:spcPct val="20000"/>
              </a:spcBef>
              <a:spcAft>
                <a:spcPts val="0"/>
              </a:spcAft>
              <a:buSzTx/>
              <a:buFont typeface="Arial"/>
              <a:buChar char="–"/>
            </a:pPr>
            <a:r>
              <a:rPr lang="en-US" sz="2300" dirty="0">
                <a:solidFill>
                  <a:srgbClr val="454545"/>
                </a:solidFill>
                <a:latin typeface="National" panose="02000503000000020004" pitchFamily="50" charset="0"/>
                <a:ea typeface="National" panose="02000503000000020004" pitchFamily="50" charset="0"/>
              </a:rPr>
              <a:t>Adding new member to HF application prompts CBC</a:t>
            </a:r>
          </a:p>
          <a:p>
            <a:pPr lvl="0">
              <a:lnSpc>
                <a:spcPct val="100000"/>
              </a:lnSpc>
              <a:spcBef>
                <a:spcPct val="20000"/>
              </a:spcBef>
              <a:spcAft>
                <a:spcPts val="0"/>
              </a:spcAft>
            </a:pPr>
            <a:endParaRPr lang="en-US" sz="2500" dirty="0">
              <a:solidFill>
                <a:srgbClr val="454545"/>
              </a:solidFill>
              <a:latin typeface="National" panose="02000503000000020004" pitchFamily="50" charset="0"/>
              <a:ea typeface="National" panose="02000503000000020004" pitchFamily="50" charset="0"/>
            </a:endParaRPr>
          </a:p>
          <a:p>
            <a:pPr marL="342900" lvl="0" indent="-342900">
              <a:lnSpc>
                <a:spcPct val="100000"/>
              </a:lnSpc>
              <a:spcBef>
                <a:spcPct val="20000"/>
              </a:spcBef>
              <a:spcAft>
                <a:spcPts val="0"/>
              </a:spcAft>
              <a:buFont typeface="Arial"/>
              <a:buChar char="•"/>
            </a:pPr>
            <a:r>
              <a:rPr lang="en-US" sz="2500" b="1" dirty="0">
                <a:solidFill>
                  <a:srgbClr val="454545"/>
                </a:solidFill>
                <a:latin typeface="National" panose="02000503000000020004" pitchFamily="50" charset="0"/>
                <a:ea typeface="National" panose="02000503000000020004" pitchFamily="50" charset="0"/>
              </a:rPr>
              <a:t>CBC Review</a:t>
            </a:r>
          </a:p>
          <a:p>
            <a:pPr marL="457200" lvl="0" indent="-457200">
              <a:lnSpc>
                <a:spcPct val="100000"/>
              </a:lnSpc>
              <a:spcBef>
                <a:spcPct val="20000"/>
              </a:spcBef>
              <a:spcAft>
                <a:spcPts val="0"/>
              </a:spcAft>
              <a:buFont typeface="+mj-lt"/>
              <a:buAutoNum type="arabicPeriod"/>
            </a:pPr>
            <a:r>
              <a:rPr lang="en-US" sz="2500" dirty="0" smtClean="0">
                <a:solidFill>
                  <a:srgbClr val="454545"/>
                </a:solidFill>
                <a:latin typeface="National" panose="02000503000000020004" pitchFamily="50" charset="0"/>
                <a:ea typeface="National" panose="02000503000000020004" pitchFamily="50" charset="0"/>
              </a:rPr>
              <a:t>HF disclosures  </a:t>
            </a:r>
            <a:endParaRPr lang="en-US" sz="2500" dirty="0">
              <a:solidFill>
                <a:srgbClr val="454545"/>
              </a:solidFill>
              <a:latin typeface="National" panose="02000503000000020004" pitchFamily="50" charset="0"/>
              <a:ea typeface="National" panose="02000503000000020004" pitchFamily="50" charset="0"/>
            </a:endParaRPr>
          </a:p>
          <a:p>
            <a:pPr marL="457200" lvl="0" indent="-457200">
              <a:lnSpc>
                <a:spcPct val="100000"/>
              </a:lnSpc>
              <a:spcBef>
                <a:spcPct val="20000"/>
              </a:spcBef>
              <a:spcAft>
                <a:spcPts val="0"/>
              </a:spcAft>
              <a:buFont typeface="+mj-lt"/>
              <a:buAutoNum type="arabicPeriod"/>
            </a:pPr>
            <a:r>
              <a:rPr lang="en-US" sz="2500" dirty="0" smtClean="0">
                <a:solidFill>
                  <a:srgbClr val="454545"/>
                </a:solidFill>
                <a:latin typeface="National" panose="02000503000000020004" pitchFamily="50" charset="0"/>
                <a:ea typeface="National" panose="02000503000000020004" pitchFamily="50" charset="0"/>
              </a:rPr>
              <a:t>CBC records </a:t>
            </a:r>
            <a:r>
              <a:rPr lang="en-US" sz="2500" dirty="0">
                <a:solidFill>
                  <a:srgbClr val="454545"/>
                </a:solidFill>
                <a:latin typeface="National" panose="02000503000000020004" pitchFamily="50" charset="0"/>
                <a:ea typeface="National" panose="02000503000000020004" pitchFamily="50" charset="0"/>
              </a:rPr>
              <a:t>of concern</a:t>
            </a:r>
          </a:p>
          <a:p>
            <a:pPr marL="457200" lvl="0" indent="-457200">
              <a:lnSpc>
                <a:spcPct val="100000"/>
              </a:lnSpc>
              <a:spcBef>
                <a:spcPct val="20000"/>
              </a:spcBef>
              <a:spcAft>
                <a:spcPts val="0"/>
              </a:spcAft>
              <a:buFont typeface="+mj-lt"/>
              <a:buAutoNum type="arabicPeriod"/>
            </a:pPr>
            <a:endParaRPr lang="en-US" sz="2500" dirty="0">
              <a:solidFill>
                <a:srgbClr val="454545"/>
              </a:solidFill>
              <a:latin typeface="National" panose="02000503000000020004" pitchFamily="50" charset="0"/>
              <a:ea typeface="National" panose="02000503000000020004" pitchFamily="50" charset="0"/>
            </a:endParaRPr>
          </a:p>
          <a:p>
            <a:endParaRPr lang="en-US" dirty="0"/>
          </a:p>
        </p:txBody>
      </p:sp>
      <p:sp>
        <p:nvSpPr>
          <p:cNvPr id="4" name="Title 1"/>
          <p:cNvSpPr>
            <a:spLocks noGrp="1"/>
          </p:cNvSpPr>
          <p:nvPr>
            <p:ph type="title"/>
          </p:nvPr>
        </p:nvSpPr>
        <p:spPr>
          <a:xfrm>
            <a:off x="810307" y="351867"/>
            <a:ext cx="7772400" cy="1282200"/>
          </a:xfrm>
        </p:spPr>
        <p:txBody>
          <a:bodyPr/>
          <a:lstStyle/>
          <a:p>
            <a:r>
              <a:rPr lang="en-US" dirty="0" smtClean="0"/>
              <a:t>Host Family Screening- </a:t>
            </a:r>
            <a:br>
              <a:rPr lang="en-US" dirty="0" smtClean="0"/>
            </a:br>
            <a:r>
              <a:rPr lang="en-US" dirty="0" smtClean="0"/>
              <a:t>Background Checks</a:t>
            </a:r>
            <a:endParaRPr lang="en-US" dirty="0"/>
          </a:p>
        </p:txBody>
      </p:sp>
    </p:spTree>
    <p:extLst>
      <p:ext uri="{BB962C8B-B14F-4D97-AF65-F5344CB8AC3E}">
        <p14:creationId xmlns:p14="http://schemas.microsoft.com/office/powerpoint/2010/main" val="386980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376057"/>
            <a:ext cx="7772400" cy="1571276"/>
          </a:xfrm>
        </p:spPr>
        <p:txBody>
          <a:bodyPr/>
          <a:lstStyle/>
          <a:p>
            <a:r>
              <a:rPr lang="en-US" dirty="0"/>
              <a:t>Host Family Screening- Flagged </a:t>
            </a:r>
            <a:r>
              <a:rPr lang="en-US" dirty="0" smtClean="0"/>
              <a:t>Items</a:t>
            </a:r>
            <a:endParaRPr lang="en-US" dirty="0"/>
          </a:p>
        </p:txBody>
      </p:sp>
      <p:sp>
        <p:nvSpPr>
          <p:cNvPr id="3" name="Text Placeholder 2"/>
          <p:cNvSpPr>
            <a:spLocks noGrp="1"/>
          </p:cNvSpPr>
          <p:nvPr>
            <p:ph type="body" idx="1"/>
          </p:nvPr>
        </p:nvSpPr>
        <p:spPr>
          <a:xfrm>
            <a:off x="744993" y="2230307"/>
            <a:ext cx="7772400" cy="4380950"/>
          </a:xfrm>
        </p:spPr>
        <p:txBody>
          <a:bodyPr>
            <a:normAutofit/>
          </a:bodyPr>
          <a:lstStyle/>
          <a:p>
            <a:pPr>
              <a:lnSpc>
                <a:spcPct val="120000"/>
              </a:lnSpc>
            </a:pPr>
            <a:r>
              <a:rPr lang="en-US" sz="2800" b="1" dirty="0">
                <a:solidFill>
                  <a:schemeClr val="tx1">
                    <a:lumMod val="50000"/>
                  </a:schemeClr>
                </a:solidFill>
              </a:rPr>
              <a:t>RS Team tracks </a:t>
            </a:r>
            <a:r>
              <a:rPr lang="en-US" sz="2800" b="1" dirty="0" smtClean="0">
                <a:solidFill>
                  <a:schemeClr val="tx1">
                    <a:lumMod val="50000"/>
                  </a:schemeClr>
                </a:solidFill>
              </a:rPr>
              <a:t>missing </a:t>
            </a:r>
            <a:r>
              <a:rPr lang="en-US" sz="2800" b="1" dirty="0">
                <a:solidFill>
                  <a:schemeClr val="tx1">
                    <a:lumMod val="50000"/>
                  </a:schemeClr>
                </a:solidFill>
              </a:rPr>
              <a:t>requirements:</a:t>
            </a:r>
          </a:p>
          <a:p>
            <a:pPr>
              <a:lnSpc>
                <a:spcPct val="120000"/>
              </a:lnSpc>
            </a:pPr>
            <a:r>
              <a:rPr lang="en-US" sz="2800" dirty="0" smtClean="0">
                <a:solidFill>
                  <a:schemeClr val="tx1">
                    <a:lumMod val="50000"/>
                  </a:schemeClr>
                </a:solidFill>
              </a:rPr>
              <a:t>Household readiness </a:t>
            </a:r>
            <a:r>
              <a:rPr lang="en-US" sz="2800" dirty="0">
                <a:solidFill>
                  <a:schemeClr val="tx1">
                    <a:lumMod val="50000"/>
                  </a:schemeClr>
                </a:solidFill>
              </a:rPr>
              <a:t>for IS </a:t>
            </a:r>
            <a:r>
              <a:rPr lang="en-US" sz="2800" dirty="0" smtClean="0">
                <a:solidFill>
                  <a:schemeClr val="tx1">
                    <a:lumMod val="50000"/>
                  </a:schemeClr>
                </a:solidFill>
              </a:rPr>
              <a:t>arrival:</a:t>
            </a:r>
            <a:endParaRPr lang="en-US" sz="2800" dirty="0">
              <a:solidFill>
                <a:schemeClr val="tx1">
                  <a:lumMod val="50000"/>
                </a:schemeClr>
              </a:solidFill>
            </a:endParaRPr>
          </a:p>
          <a:p>
            <a:pPr marL="457200" indent="-457200">
              <a:lnSpc>
                <a:spcPct val="120000"/>
              </a:lnSpc>
              <a:buFont typeface="Arial" panose="020B0604020202020204" pitchFamily="34" charset="0"/>
              <a:buChar char="•"/>
            </a:pPr>
            <a:r>
              <a:rPr lang="en-US" sz="2800" dirty="0" smtClean="0">
                <a:solidFill>
                  <a:schemeClr val="tx1">
                    <a:lumMod val="50000"/>
                  </a:schemeClr>
                </a:solidFill>
              </a:rPr>
              <a:t>Student bed</a:t>
            </a:r>
            <a:endParaRPr lang="en-US" sz="2800" dirty="0">
              <a:solidFill>
                <a:schemeClr val="tx1">
                  <a:lumMod val="50000"/>
                </a:schemeClr>
              </a:solidFill>
            </a:endParaRPr>
          </a:p>
          <a:p>
            <a:pPr marL="457200" indent="-457200">
              <a:lnSpc>
                <a:spcPct val="120000"/>
              </a:lnSpc>
              <a:buFont typeface="Arial" panose="020B0604020202020204" pitchFamily="34" charset="0"/>
              <a:buChar char="•"/>
            </a:pPr>
            <a:r>
              <a:rPr lang="en-US" sz="2800" dirty="0">
                <a:solidFill>
                  <a:schemeClr val="tx1">
                    <a:lumMod val="50000"/>
                  </a:schemeClr>
                </a:solidFill>
              </a:rPr>
              <a:t>pending house repairs</a:t>
            </a:r>
          </a:p>
          <a:p>
            <a:pPr>
              <a:lnSpc>
                <a:spcPct val="120000"/>
              </a:lnSpc>
            </a:pPr>
            <a:endParaRPr lang="en-US" sz="2800" dirty="0" smtClean="0">
              <a:solidFill>
                <a:schemeClr val="tx1">
                  <a:lumMod val="50000"/>
                </a:schemeClr>
              </a:solidFill>
            </a:endParaRPr>
          </a:p>
          <a:p>
            <a:pPr>
              <a:lnSpc>
                <a:spcPct val="120000"/>
              </a:lnSpc>
            </a:pPr>
            <a:r>
              <a:rPr lang="en-US" sz="2800" dirty="0" smtClean="0">
                <a:solidFill>
                  <a:schemeClr val="tx1">
                    <a:lumMod val="50000"/>
                  </a:schemeClr>
                </a:solidFill>
              </a:rPr>
              <a:t>RS/RD </a:t>
            </a:r>
            <a:r>
              <a:rPr lang="en-US" sz="2800" dirty="0">
                <a:solidFill>
                  <a:schemeClr val="tx1">
                    <a:lumMod val="50000"/>
                  </a:schemeClr>
                </a:solidFill>
              </a:rPr>
              <a:t>coordinate with FD to complete </a:t>
            </a:r>
          </a:p>
          <a:p>
            <a:endParaRPr lang="en-US" dirty="0"/>
          </a:p>
        </p:txBody>
      </p:sp>
    </p:spTree>
    <p:extLst>
      <p:ext uri="{BB962C8B-B14F-4D97-AF65-F5344CB8AC3E}">
        <p14:creationId xmlns:p14="http://schemas.microsoft.com/office/powerpoint/2010/main" val="416805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29" y="361543"/>
            <a:ext cx="8096478" cy="893943"/>
          </a:xfrm>
        </p:spPr>
        <p:txBody>
          <a:bodyPr/>
          <a:lstStyle/>
          <a:p>
            <a:pPr algn="ctr"/>
            <a:r>
              <a:rPr lang="en-US" sz="3600" dirty="0"/>
              <a:t>Area Representative </a:t>
            </a:r>
            <a:r>
              <a:rPr lang="en-US" sz="3600" dirty="0" smtClean="0"/>
              <a:t>Requirements</a:t>
            </a:r>
            <a:endParaRPr lang="en-US" sz="3600" dirty="0"/>
          </a:p>
        </p:txBody>
      </p:sp>
      <p:sp>
        <p:nvSpPr>
          <p:cNvPr id="3" name="Text Placeholder 2"/>
          <p:cNvSpPr>
            <a:spLocks noGrp="1"/>
          </p:cNvSpPr>
          <p:nvPr>
            <p:ph type="body" idx="1"/>
          </p:nvPr>
        </p:nvSpPr>
        <p:spPr>
          <a:xfrm>
            <a:off x="605935" y="981166"/>
            <a:ext cx="7772400" cy="5340048"/>
          </a:xfrm>
        </p:spPr>
        <p:txBody>
          <a:bodyPr>
            <a:noAutofit/>
          </a:bodyPr>
          <a:lstStyle/>
          <a:p>
            <a:pPr marL="457200" indent="-457200">
              <a:buFont typeface="Arial" panose="020B0604020202020204" pitchFamily="34" charset="0"/>
              <a:buChar char="•"/>
            </a:pPr>
            <a:endParaRPr lang="en-US" sz="2400" b="1" dirty="0" smtClean="0">
              <a:solidFill>
                <a:schemeClr val="tx1">
                  <a:lumMod val="50000"/>
                </a:schemeClr>
              </a:solidFill>
              <a:latin typeface="National" panose="02000503000000020004" pitchFamily="50" charset="0"/>
              <a:ea typeface="National" panose="02000503000000020004" pitchFamily="50" charset="0"/>
            </a:endParaRPr>
          </a:p>
          <a:p>
            <a:pPr marL="457200" indent="-457200">
              <a:buFont typeface="Arial" panose="020B0604020202020204" pitchFamily="34" charset="0"/>
              <a:buChar char="•"/>
            </a:pPr>
            <a:r>
              <a:rPr lang="en-US" sz="2400" b="1" dirty="0" smtClean="0">
                <a:solidFill>
                  <a:schemeClr val="tx1">
                    <a:lumMod val="50000"/>
                  </a:schemeClr>
                </a:solidFill>
                <a:latin typeface="National" panose="02000503000000020004" pitchFamily="50" charset="0"/>
                <a:ea typeface="National" panose="02000503000000020004" pitchFamily="50" charset="0"/>
              </a:rPr>
              <a:t>Trained </a:t>
            </a:r>
            <a:r>
              <a:rPr lang="en-US" sz="2400" b="1" dirty="0">
                <a:solidFill>
                  <a:schemeClr val="tx1">
                    <a:lumMod val="50000"/>
                  </a:schemeClr>
                </a:solidFill>
                <a:latin typeface="National" panose="02000503000000020004" pitchFamily="50" charset="0"/>
                <a:ea typeface="National" panose="02000503000000020004" pitchFamily="50" charset="0"/>
              </a:rPr>
              <a:t>&amp; eligible for AR assignment in my.yfu</a:t>
            </a:r>
          </a:p>
          <a:p>
            <a:pPr marL="457200" indent="-457200">
              <a:buFont typeface="Arial" panose="020B0604020202020204" pitchFamily="34" charset="0"/>
              <a:buChar char="•"/>
            </a:pPr>
            <a:r>
              <a:rPr lang="en-US" sz="2400" b="1" dirty="0" smtClean="0">
                <a:solidFill>
                  <a:schemeClr val="tx1">
                    <a:lumMod val="50000"/>
                  </a:schemeClr>
                </a:solidFill>
                <a:latin typeface="National" panose="02000503000000020004" pitchFamily="50" charset="0"/>
                <a:ea typeface="National" panose="02000503000000020004" pitchFamily="50" charset="0"/>
              </a:rPr>
              <a:t>Door-to-door </a:t>
            </a:r>
            <a:r>
              <a:rPr lang="en-US" sz="2400" b="1" dirty="0">
                <a:solidFill>
                  <a:schemeClr val="tx1">
                    <a:lumMod val="50000"/>
                  </a:schemeClr>
                </a:solidFill>
                <a:latin typeface="National" panose="02000503000000020004" pitchFamily="50" charset="0"/>
                <a:ea typeface="National" panose="02000503000000020004" pitchFamily="50" charset="0"/>
              </a:rPr>
              <a:t>distance to HF &lt; 100 miles </a:t>
            </a:r>
            <a:r>
              <a:rPr lang="en-US" sz="1400" b="1" dirty="0" smtClean="0">
                <a:solidFill>
                  <a:srgbClr val="642869"/>
                </a:solidFill>
                <a:latin typeface="National" panose="02000503000000020004" pitchFamily="50" charset="0"/>
                <a:ea typeface="National" panose="02000503000000020004" pitchFamily="50" charset="0"/>
              </a:rPr>
              <a:t>(YFU Standard)</a:t>
            </a:r>
          </a:p>
          <a:p>
            <a:pPr marL="457200" indent="-457200">
              <a:buFont typeface="Arial" panose="020B0604020202020204" pitchFamily="34" charset="0"/>
              <a:buChar char="•"/>
            </a:pPr>
            <a:r>
              <a:rPr lang="en-US" sz="2400" b="1" dirty="0" smtClean="0">
                <a:solidFill>
                  <a:schemeClr val="tx1">
                    <a:lumMod val="50000"/>
                  </a:schemeClr>
                </a:solidFill>
                <a:latin typeface="National" panose="02000503000000020004" pitchFamily="50" charset="0"/>
                <a:ea typeface="National" panose="02000503000000020004" pitchFamily="50" charset="0"/>
              </a:rPr>
              <a:t>What </a:t>
            </a:r>
            <a:r>
              <a:rPr lang="en-US" sz="2400" b="1" dirty="0">
                <a:solidFill>
                  <a:schemeClr val="tx1">
                    <a:lumMod val="50000"/>
                  </a:schemeClr>
                </a:solidFill>
                <a:latin typeface="National" panose="02000503000000020004" pitchFamily="50" charset="0"/>
                <a:ea typeface="National" panose="02000503000000020004" pitchFamily="50" charset="0"/>
              </a:rPr>
              <a:t>if no AR is available within 100 miles? </a:t>
            </a:r>
          </a:p>
          <a:p>
            <a:pPr marL="709200" lvl="2" indent="-457200">
              <a:buFont typeface="Arial" panose="020B0604020202020204" pitchFamily="34" charset="0"/>
              <a:buChar char="•"/>
            </a:pPr>
            <a:r>
              <a:rPr lang="en-US" b="1" i="1" dirty="0" smtClean="0">
                <a:solidFill>
                  <a:schemeClr val="tx1">
                    <a:lumMod val="50000"/>
                  </a:schemeClr>
                </a:solidFill>
                <a:latin typeface="National" panose="02000503000000020004" pitchFamily="50" charset="0"/>
                <a:ea typeface="National" panose="02000503000000020004" pitchFamily="50" charset="0"/>
              </a:rPr>
              <a:t>AR </a:t>
            </a:r>
            <a:r>
              <a:rPr lang="en-US" b="1" i="1" dirty="0">
                <a:solidFill>
                  <a:schemeClr val="tx1">
                    <a:lumMod val="50000"/>
                  </a:schemeClr>
                </a:solidFill>
                <a:latin typeface="National" panose="02000503000000020004" pitchFamily="50" charset="0"/>
                <a:ea typeface="National" panose="02000503000000020004" pitchFamily="50" charset="0"/>
              </a:rPr>
              <a:t>100 -120 miles from HF allowed as an </a:t>
            </a:r>
            <a:r>
              <a:rPr lang="en-US" b="1" i="1" dirty="0" smtClean="0">
                <a:solidFill>
                  <a:schemeClr val="tx1">
                    <a:lumMod val="50000"/>
                  </a:schemeClr>
                </a:solidFill>
                <a:latin typeface="National" panose="02000503000000020004" pitchFamily="50" charset="0"/>
                <a:ea typeface="National" panose="02000503000000020004" pitchFamily="50" charset="0"/>
              </a:rPr>
              <a:t>exception</a:t>
            </a:r>
          </a:p>
          <a:p>
            <a:pPr marL="709200" lvl="2" indent="-457200">
              <a:buFont typeface="Arial" panose="020B0604020202020204" pitchFamily="34" charset="0"/>
              <a:buChar char="•"/>
            </a:pPr>
            <a:r>
              <a:rPr lang="en-US" b="1" i="1" dirty="0">
                <a:solidFill>
                  <a:schemeClr val="tx1">
                    <a:lumMod val="50000"/>
                  </a:schemeClr>
                </a:solidFill>
                <a:latin typeface="National" panose="02000503000000020004" pitchFamily="50" charset="0"/>
                <a:ea typeface="National" panose="02000503000000020004" pitchFamily="50" charset="0"/>
              </a:rPr>
              <a:t>Recruit new volunteer within 100 miles</a:t>
            </a:r>
          </a:p>
          <a:p>
            <a:pPr marL="709200" lvl="2" indent="-457200">
              <a:buFont typeface="Arial" panose="020B0604020202020204" pitchFamily="34" charset="0"/>
              <a:buChar char="•"/>
            </a:pPr>
            <a:r>
              <a:rPr lang="en-US" b="1" i="1" dirty="0" smtClean="0">
                <a:solidFill>
                  <a:schemeClr val="tx1">
                    <a:lumMod val="50000"/>
                  </a:schemeClr>
                </a:solidFill>
                <a:latin typeface="National" panose="02000503000000020004" pitchFamily="50" charset="0"/>
                <a:ea typeface="National" panose="02000503000000020004" pitchFamily="50" charset="0"/>
              </a:rPr>
              <a:t>No </a:t>
            </a:r>
            <a:r>
              <a:rPr lang="en-US" b="1" i="1" dirty="0">
                <a:solidFill>
                  <a:schemeClr val="tx1">
                    <a:lumMod val="50000"/>
                  </a:schemeClr>
                </a:solidFill>
                <a:latin typeface="National" panose="02000503000000020004" pitchFamily="50" charset="0"/>
                <a:ea typeface="National" panose="02000503000000020004" pitchFamily="50" charset="0"/>
              </a:rPr>
              <a:t>placements &gt; 120 miles ever </a:t>
            </a:r>
            <a:r>
              <a:rPr lang="en-US" b="1" i="1" dirty="0" smtClean="0">
                <a:solidFill>
                  <a:schemeClr val="tx1">
                    <a:lumMod val="50000"/>
                  </a:schemeClr>
                </a:solidFill>
                <a:latin typeface="National" panose="02000503000000020004" pitchFamily="50" charset="0"/>
                <a:ea typeface="National" panose="02000503000000020004" pitchFamily="50" charset="0"/>
              </a:rPr>
              <a:t>allowed</a:t>
            </a:r>
          </a:p>
          <a:p>
            <a:pPr marL="457200" indent="-457200">
              <a:buFont typeface="Arial" panose="020B0604020202020204" pitchFamily="34" charset="0"/>
              <a:buChar char="•"/>
            </a:pPr>
            <a:r>
              <a:rPr lang="en-US" sz="2400" b="1" i="1" dirty="0">
                <a:solidFill>
                  <a:schemeClr val="tx1">
                    <a:lumMod val="50000"/>
                  </a:schemeClr>
                </a:solidFill>
                <a:latin typeface="National" panose="02000503000000020004" pitchFamily="50" charset="0"/>
                <a:ea typeface="National" panose="02000503000000020004" pitchFamily="50" charset="0"/>
              </a:rPr>
              <a:t> </a:t>
            </a:r>
            <a:r>
              <a:rPr lang="en-US" sz="2400" b="1" i="1" dirty="0" smtClean="0">
                <a:solidFill>
                  <a:schemeClr val="tx1">
                    <a:lumMod val="50000"/>
                  </a:schemeClr>
                </a:solidFill>
                <a:latin typeface="National" panose="02000503000000020004" pitchFamily="50" charset="0"/>
                <a:ea typeface="National" panose="02000503000000020004" pitchFamily="50" charset="0"/>
              </a:rPr>
              <a:t>AR  </a:t>
            </a:r>
            <a:r>
              <a:rPr lang="en-US" sz="2400" b="1" i="1" dirty="0">
                <a:solidFill>
                  <a:schemeClr val="tx1">
                    <a:lumMod val="50000"/>
                  </a:schemeClr>
                </a:solidFill>
                <a:latin typeface="National" panose="02000503000000020004" pitchFamily="50" charset="0"/>
                <a:ea typeface="National" panose="02000503000000020004" pitchFamily="50" charset="0"/>
              </a:rPr>
              <a:t>“away” for more than a </a:t>
            </a:r>
            <a:r>
              <a:rPr lang="en-US" sz="2400" b="1" i="1" dirty="0" smtClean="0">
                <a:solidFill>
                  <a:schemeClr val="tx1">
                    <a:lumMod val="50000"/>
                  </a:schemeClr>
                </a:solidFill>
                <a:latin typeface="National" panose="02000503000000020004" pitchFamily="50" charset="0"/>
                <a:ea typeface="National" panose="02000503000000020004" pitchFamily="50" charset="0"/>
              </a:rPr>
              <a:t>month?  </a:t>
            </a:r>
          </a:p>
          <a:p>
            <a:pPr marL="709200" lvl="2" indent="-457200">
              <a:buFont typeface="Arial" panose="020B0604020202020204" pitchFamily="34" charset="0"/>
              <a:buChar char="•"/>
            </a:pPr>
            <a:r>
              <a:rPr lang="en-US" b="1" i="1" dirty="0" smtClean="0">
                <a:solidFill>
                  <a:schemeClr val="tx1">
                    <a:lumMod val="50000"/>
                  </a:schemeClr>
                </a:solidFill>
                <a:latin typeface="National" panose="02000503000000020004" pitchFamily="50" charset="0"/>
                <a:ea typeface="National" panose="02000503000000020004" pitchFamily="50" charset="0"/>
              </a:rPr>
              <a:t>Assign interim AR.  </a:t>
            </a:r>
            <a:endParaRPr lang="en-US" b="1" i="1" dirty="0">
              <a:solidFill>
                <a:schemeClr val="tx1">
                  <a:lumMod val="50000"/>
                </a:schemeClr>
              </a:solidFill>
              <a:latin typeface="National" panose="02000503000000020004" pitchFamily="50" charset="0"/>
              <a:ea typeface="National" panose="02000503000000020004" pitchFamily="50"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82" y="4009073"/>
            <a:ext cx="2438153" cy="1877378"/>
          </a:xfrm>
          <a:prstGeom prst="rect">
            <a:avLst/>
          </a:prstGeom>
        </p:spPr>
      </p:pic>
    </p:spTree>
    <p:extLst>
      <p:ext uri="{BB962C8B-B14F-4D97-AF65-F5344CB8AC3E}">
        <p14:creationId xmlns:p14="http://schemas.microsoft.com/office/powerpoint/2010/main" val="85081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93" y="651829"/>
            <a:ext cx="7772400" cy="1474514"/>
          </a:xfrm>
        </p:spPr>
        <p:txBody>
          <a:bodyPr/>
          <a:lstStyle/>
          <a:p>
            <a:pPr algn="ctr"/>
            <a:r>
              <a:rPr lang="en-US" sz="3200" dirty="0"/>
              <a:t>Gauging </a:t>
            </a:r>
            <a:r>
              <a:rPr lang="en-US" sz="3200" dirty="0" smtClean="0"/>
              <a:t>experience…</a:t>
            </a:r>
            <a:r>
              <a:rPr lang="en-US" dirty="0"/>
              <a:t/>
            </a:r>
            <a:br>
              <a:rPr lang="en-US" dirty="0"/>
            </a:br>
            <a:endParaRPr lang="en-US" dirty="0"/>
          </a:p>
        </p:txBody>
      </p:sp>
      <p:sp>
        <p:nvSpPr>
          <p:cNvPr id="3" name="Text Placeholder 2"/>
          <p:cNvSpPr>
            <a:spLocks noGrp="1"/>
          </p:cNvSpPr>
          <p:nvPr>
            <p:ph type="body" idx="1"/>
          </p:nvPr>
        </p:nvSpPr>
        <p:spPr>
          <a:xfrm>
            <a:off x="810307" y="1809393"/>
            <a:ext cx="7772400" cy="2501350"/>
          </a:xfrm>
        </p:spPr>
        <p:txBody>
          <a:bodyPr/>
          <a:lstStyle/>
          <a:p>
            <a:pPr marL="457200" indent="-457200">
              <a:buFont typeface="Arial" panose="020B0604020202020204" pitchFamily="34" charset="0"/>
              <a:buChar char="•"/>
            </a:pPr>
            <a:r>
              <a:rPr lang="en-US" sz="2400" i="1" dirty="0" smtClean="0">
                <a:solidFill>
                  <a:schemeClr val="tx1">
                    <a:lumMod val="50000"/>
                  </a:schemeClr>
                </a:solidFill>
              </a:rPr>
              <a:t>YFU Volunteer….</a:t>
            </a:r>
          </a:p>
          <a:p>
            <a:pPr marL="457200" indent="-457200">
              <a:buFont typeface="Arial" panose="020B0604020202020204" pitchFamily="34" charset="0"/>
              <a:buChar char="•"/>
            </a:pPr>
            <a:r>
              <a:rPr lang="en-US" sz="2400" i="1" dirty="0" smtClean="0">
                <a:solidFill>
                  <a:schemeClr val="tx1">
                    <a:lumMod val="50000"/>
                  </a:schemeClr>
                </a:solidFill>
              </a:rPr>
              <a:t>Host Family….</a:t>
            </a:r>
          </a:p>
          <a:p>
            <a:pPr marL="457200" indent="-457200">
              <a:buFont typeface="Arial" panose="020B0604020202020204" pitchFamily="34" charset="0"/>
              <a:buChar char="•"/>
            </a:pPr>
            <a:r>
              <a:rPr lang="en-US" sz="2400" i="1" dirty="0" smtClean="0">
                <a:solidFill>
                  <a:schemeClr val="tx1">
                    <a:lumMod val="50000"/>
                  </a:schemeClr>
                </a:solidFill>
              </a:rPr>
              <a:t>Area Rep…</a:t>
            </a:r>
          </a:p>
          <a:p>
            <a:pPr marL="457200" indent="-457200">
              <a:buFont typeface="Arial" panose="020B0604020202020204" pitchFamily="34" charset="0"/>
              <a:buChar char="•"/>
            </a:pPr>
            <a:r>
              <a:rPr lang="en-US" sz="2400" i="1" dirty="0" smtClean="0">
                <a:solidFill>
                  <a:schemeClr val="tx1">
                    <a:lumMod val="50000"/>
                  </a:schemeClr>
                </a:solidFill>
              </a:rPr>
              <a:t>Placements accomplished so far</a:t>
            </a:r>
            <a:r>
              <a:rPr lang="en-US" sz="2400" i="1" dirty="0" smtClean="0"/>
              <a:t>…</a:t>
            </a:r>
          </a:p>
          <a:p>
            <a:endParaRPr lang="en-US" i="1" dirty="0" smtClean="0"/>
          </a:p>
        </p:txBody>
      </p:sp>
      <p:pic>
        <p:nvPicPr>
          <p:cNvPr id="4" name="Picture Placeholder 4"/>
          <p:cNvPicPr>
            <a:picLocks noGrp="1" noChangeAspect="1"/>
          </p:cNvPicPr>
          <p:nvPr>
            <p:ph type="pic" idx="10"/>
          </p:nvPr>
        </p:nvPicPr>
        <p:blipFill>
          <a:blip r:embed="rId3">
            <a:extLst>
              <a:ext uri="{28A0092B-C50C-407E-A947-70E740481C1C}">
                <a14:useLocalDpi xmlns:a14="http://schemas.microsoft.com/office/drawing/2010/main" val="0"/>
              </a:ext>
            </a:extLst>
          </a:blip>
          <a:srcRect l="15716" r="15716"/>
          <a:stretch>
            <a:fillRect/>
          </a:stretch>
        </p:blipFill>
        <p:spPr>
          <a:xfrm>
            <a:off x="2982695" y="4114800"/>
            <a:ext cx="2330810" cy="2277534"/>
          </a:xfrm>
          <a:ln>
            <a:solidFill>
              <a:srgbClr val="D7226E"/>
            </a:solidFill>
          </a:ln>
        </p:spPr>
      </p:pic>
    </p:spTree>
    <p:extLst>
      <p:ext uri="{BB962C8B-B14F-4D97-AF65-F5344CB8AC3E}">
        <p14:creationId xmlns:p14="http://schemas.microsoft.com/office/powerpoint/2010/main" val="1922462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36" y="477657"/>
            <a:ext cx="7772400" cy="705257"/>
          </a:xfrm>
        </p:spPr>
        <p:txBody>
          <a:bodyPr/>
          <a:lstStyle/>
          <a:p>
            <a:pPr algn="ctr"/>
            <a:r>
              <a:rPr lang="en-US" sz="3200" dirty="0"/>
              <a:t>School Enrollment </a:t>
            </a:r>
            <a:r>
              <a:rPr lang="en-US" sz="3200" dirty="0" smtClean="0"/>
              <a:t>Requirements</a:t>
            </a:r>
            <a:endParaRPr lang="en-US" sz="3200" dirty="0"/>
          </a:p>
        </p:txBody>
      </p:sp>
      <p:sp>
        <p:nvSpPr>
          <p:cNvPr id="3" name="Text Placeholder 2"/>
          <p:cNvSpPr>
            <a:spLocks noGrp="1"/>
          </p:cNvSpPr>
          <p:nvPr>
            <p:ph type="body" idx="1"/>
          </p:nvPr>
        </p:nvSpPr>
        <p:spPr>
          <a:xfrm>
            <a:off x="737736" y="1262742"/>
            <a:ext cx="5075236" cy="4550229"/>
          </a:xfrm>
        </p:spPr>
        <p:txBody>
          <a:bodyPr>
            <a:normAutofit fontScale="70000" lnSpcReduction="20000"/>
          </a:bodyPr>
          <a:lstStyle/>
          <a:p>
            <a:pPr>
              <a:lnSpc>
                <a:spcPct val="120000"/>
              </a:lnSpc>
            </a:pPr>
            <a:r>
              <a:rPr lang="en-US" sz="3600" b="1" dirty="0">
                <a:solidFill>
                  <a:schemeClr val="tx1">
                    <a:lumMod val="50000"/>
                  </a:schemeClr>
                </a:solidFill>
                <a:latin typeface="National" panose="02000503000000020004" pitchFamily="50" charset="0"/>
                <a:ea typeface="National" panose="02000503000000020004" pitchFamily="50" charset="0"/>
              </a:rPr>
              <a:t>School Acceptance Form Requires: </a:t>
            </a:r>
            <a:endParaRPr lang="en-US" sz="3600" b="1" dirty="0" smtClean="0">
              <a:solidFill>
                <a:schemeClr val="tx1">
                  <a:lumMod val="50000"/>
                </a:schemeClr>
              </a:solidFill>
              <a:latin typeface="National" panose="02000503000000020004" pitchFamily="50" charset="0"/>
              <a:ea typeface="National" panose="02000503000000020004" pitchFamily="50" charset="0"/>
            </a:endParaRPr>
          </a:p>
          <a:p>
            <a:pPr marL="457200" indent="-457200">
              <a:lnSpc>
                <a:spcPct val="120000"/>
              </a:lnSpc>
              <a:buFont typeface="Arial" panose="020B0604020202020204" pitchFamily="34" charset="0"/>
              <a:buChar char="•"/>
            </a:pPr>
            <a:r>
              <a:rPr lang="en-US" sz="3200" dirty="0" smtClean="0">
                <a:solidFill>
                  <a:schemeClr val="tx1">
                    <a:lumMod val="50000"/>
                  </a:schemeClr>
                </a:solidFill>
                <a:latin typeface="National" panose="02000503000000020004" pitchFamily="50" charset="0"/>
                <a:ea typeface="National" panose="02000503000000020004" pitchFamily="50" charset="0"/>
              </a:rPr>
              <a:t>HF</a:t>
            </a:r>
            <a:r>
              <a:rPr lang="en-US" sz="3200" dirty="0">
                <a:solidFill>
                  <a:schemeClr val="tx1">
                    <a:lumMod val="50000"/>
                  </a:schemeClr>
                </a:solidFill>
                <a:latin typeface="National" panose="02000503000000020004" pitchFamily="50" charset="0"/>
                <a:ea typeface="National" panose="02000503000000020004" pitchFamily="50" charset="0"/>
              </a:rPr>
              <a:t>, </a:t>
            </a:r>
            <a:r>
              <a:rPr lang="en-US" sz="3200" dirty="0" smtClean="0">
                <a:solidFill>
                  <a:schemeClr val="tx1">
                    <a:lumMod val="50000"/>
                  </a:schemeClr>
                </a:solidFill>
                <a:latin typeface="National" panose="02000503000000020004" pitchFamily="50" charset="0"/>
                <a:ea typeface="National" panose="02000503000000020004" pitchFamily="50" charset="0"/>
              </a:rPr>
              <a:t>IS, country</a:t>
            </a:r>
            <a:r>
              <a:rPr lang="en-US" sz="3200" dirty="0">
                <a:solidFill>
                  <a:schemeClr val="tx1">
                    <a:lumMod val="50000"/>
                  </a:schemeClr>
                </a:solidFill>
                <a:latin typeface="National" panose="02000503000000020004" pitchFamily="50" charset="0"/>
                <a:ea typeface="National" panose="02000503000000020004" pitchFamily="50" charset="0"/>
              </a:rPr>
              <a:t>, </a:t>
            </a:r>
            <a:r>
              <a:rPr lang="en-US" sz="3200" dirty="0" smtClean="0">
                <a:solidFill>
                  <a:schemeClr val="tx1">
                    <a:lumMod val="50000"/>
                  </a:schemeClr>
                </a:solidFill>
                <a:latin typeface="National" panose="02000503000000020004" pitchFamily="50" charset="0"/>
                <a:ea typeface="National" panose="02000503000000020004" pitchFamily="50" charset="0"/>
              </a:rPr>
              <a:t>&amp; AR names</a:t>
            </a:r>
            <a:endParaRPr lang="en-US" sz="3200" dirty="0">
              <a:solidFill>
                <a:schemeClr val="tx1">
                  <a:lumMod val="50000"/>
                </a:schemeClr>
              </a:solidFill>
              <a:latin typeface="National" panose="02000503000000020004" pitchFamily="50" charset="0"/>
              <a:ea typeface="National" panose="02000503000000020004" pitchFamily="50" charset="0"/>
            </a:endParaRPr>
          </a:p>
          <a:p>
            <a:pPr marL="709200" lvl="2" indent="-457200">
              <a:lnSpc>
                <a:spcPct val="120000"/>
              </a:lnSpc>
              <a:buFont typeface="Arial" panose="020B0604020202020204" pitchFamily="34" charset="0"/>
              <a:buChar char="•"/>
            </a:pPr>
            <a:r>
              <a:rPr lang="en-US" sz="1800" dirty="0" smtClean="0">
                <a:solidFill>
                  <a:schemeClr val="tx1">
                    <a:lumMod val="50000"/>
                  </a:schemeClr>
                </a:solidFill>
                <a:latin typeface="National" panose="02000503000000020004" pitchFamily="50" charset="0"/>
                <a:ea typeface="National" panose="02000503000000020004" pitchFamily="50" charset="0"/>
              </a:rPr>
              <a:t>(</a:t>
            </a:r>
            <a:r>
              <a:rPr lang="en-US" sz="1800" dirty="0">
                <a:solidFill>
                  <a:schemeClr val="tx1">
                    <a:lumMod val="50000"/>
                  </a:schemeClr>
                </a:solidFill>
                <a:latin typeface="National" panose="02000503000000020004" pitchFamily="50" charset="0"/>
                <a:ea typeface="National" panose="02000503000000020004" pitchFamily="50" charset="0"/>
              </a:rPr>
              <a:t>Replacements - YFU informs school of HF &amp; AR)</a:t>
            </a:r>
          </a:p>
          <a:p>
            <a:pPr marL="457200" indent="-457200">
              <a:lnSpc>
                <a:spcPct val="120000"/>
              </a:lnSpc>
              <a:buFont typeface="Arial" panose="020B0604020202020204" pitchFamily="34" charset="0"/>
              <a:buChar char="•"/>
            </a:pPr>
            <a:r>
              <a:rPr lang="en-US" sz="3200" dirty="0">
                <a:solidFill>
                  <a:schemeClr val="tx1">
                    <a:lumMod val="50000"/>
                  </a:schemeClr>
                </a:solidFill>
                <a:latin typeface="National" panose="02000503000000020004" pitchFamily="50" charset="0"/>
                <a:ea typeface="National" panose="02000503000000020004" pitchFamily="50" charset="0"/>
              </a:rPr>
              <a:t>Tuition statement:</a:t>
            </a:r>
          </a:p>
          <a:p>
            <a:pPr marL="709200" lvl="2" indent="-457200">
              <a:lnSpc>
                <a:spcPct val="120000"/>
              </a:lnSpc>
              <a:buFont typeface="Arial" panose="020B0604020202020204" pitchFamily="34" charset="0"/>
              <a:buChar char="•"/>
            </a:pPr>
            <a:r>
              <a:rPr lang="en-US" sz="1800" dirty="0" smtClean="0">
                <a:solidFill>
                  <a:schemeClr val="tx1">
                    <a:lumMod val="50000"/>
                  </a:schemeClr>
                </a:solidFill>
                <a:latin typeface="National" panose="02000503000000020004" pitchFamily="50" charset="0"/>
                <a:ea typeface="National" panose="02000503000000020004" pitchFamily="50" charset="0"/>
              </a:rPr>
              <a:t>waived </a:t>
            </a:r>
            <a:r>
              <a:rPr lang="en-US" sz="1800" dirty="0">
                <a:solidFill>
                  <a:schemeClr val="tx1">
                    <a:lumMod val="50000"/>
                  </a:schemeClr>
                </a:solidFill>
                <a:latin typeface="National" panose="02000503000000020004" pitchFamily="50" charset="0"/>
                <a:ea typeface="National" panose="02000503000000020004" pitchFamily="50" charset="0"/>
              </a:rPr>
              <a:t>OR </a:t>
            </a:r>
          </a:p>
          <a:p>
            <a:pPr marL="709200" lvl="2" indent="-457200">
              <a:lnSpc>
                <a:spcPct val="120000"/>
              </a:lnSpc>
              <a:buFont typeface="Arial" panose="020B0604020202020204" pitchFamily="34" charset="0"/>
              <a:buChar char="•"/>
            </a:pPr>
            <a:r>
              <a:rPr lang="en-US" sz="1800" dirty="0" smtClean="0">
                <a:solidFill>
                  <a:schemeClr val="tx1">
                    <a:lumMod val="50000"/>
                  </a:schemeClr>
                </a:solidFill>
                <a:latin typeface="National" panose="02000503000000020004" pitchFamily="50" charset="0"/>
                <a:ea typeface="National" panose="02000503000000020004" pitchFamily="50" charset="0"/>
              </a:rPr>
              <a:t>amount </a:t>
            </a:r>
            <a:r>
              <a:rPr lang="en-US" sz="1800" dirty="0">
                <a:solidFill>
                  <a:schemeClr val="tx1">
                    <a:lumMod val="50000"/>
                  </a:schemeClr>
                </a:solidFill>
                <a:latin typeface="National" panose="02000503000000020004" pitchFamily="50" charset="0"/>
                <a:ea typeface="National" panose="02000503000000020004" pitchFamily="50" charset="0"/>
              </a:rPr>
              <a:t>of payment/responsible party</a:t>
            </a:r>
          </a:p>
          <a:p>
            <a:pPr marL="457200" indent="-457200">
              <a:lnSpc>
                <a:spcPct val="120000"/>
              </a:lnSpc>
              <a:buFont typeface="Arial" panose="020B0604020202020204" pitchFamily="34" charset="0"/>
              <a:buChar char="•"/>
            </a:pPr>
            <a:r>
              <a:rPr lang="en-US" sz="3200" dirty="0">
                <a:solidFill>
                  <a:schemeClr val="tx1">
                    <a:lumMod val="50000"/>
                  </a:schemeClr>
                </a:solidFill>
                <a:latin typeface="National" panose="02000503000000020004" pitchFamily="50" charset="0"/>
                <a:ea typeface="National" panose="02000503000000020004" pitchFamily="50" charset="0"/>
              </a:rPr>
              <a:t>School start &amp; end dates</a:t>
            </a:r>
          </a:p>
          <a:p>
            <a:pPr marL="457200" indent="-457200">
              <a:lnSpc>
                <a:spcPct val="120000"/>
              </a:lnSpc>
              <a:buFont typeface="Arial" panose="020B0604020202020204" pitchFamily="34" charset="0"/>
              <a:buChar char="•"/>
            </a:pPr>
            <a:r>
              <a:rPr lang="en-US" sz="3200" dirty="0">
                <a:solidFill>
                  <a:schemeClr val="tx1">
                    <a:lumMod val="50000"/>
                  </a:schemeClr>
                </a:solidFill>
                <a:latin typeface="National" panose="02000503000000020004" pitchFamily="50" charset="0"/>
                <a:ea typeface="National" panose="02000503000000020004" pitchFamily="50" charset="0"/>
              </a:rPr>
              <a:t>Public or private</a:t>
            </a:r>
          </a:p>
          <a:p>
            <a:pPr marL="457200" indent="-457200">
              <a:lnSpc>
                <a:spcPct val="120000"/>
              </a:lnSpc>
              <a:buFont typeface="Arial" panose="020B0604020202020204" pitchFamily="34" charset="0"/>
              <a:buChar char="•"/>
            </a:pPr>
            <a:r>
              <a:rPr lang="en-US" sz="3200" dirty="0">
                <a:solidFill>
                  <a:schemeClr val="tx1">
                    <a:lumMod val="50000"/>
                  </a:schemeClr>
                </a:solidFill>
                <a:latin typeface="National" panose="02000503000000020004" pitchFamily="50" charset="0"/>
                <a:ea typeface="National" panose="02000503000000020004" pitchFamily="50" charset="0"/>
              </a:rPr>
              <a:t>Student body count</a:t>
            </a:r>
          </a:p>
          <a:p>
            <a:pPr marL="457200" indent="-457200">
              <a:lnSpc>
                <a:spcPct val="120000"/>
              </a:lnSpc>
              <a:buFont typeface="Arial" panose="020B0604020202020204" pitchFamily="34" charset="0"/>
              <a:buChar char="•"/>
            </a:pPr>
            <a:r>
              <a:rPr lang="en-US" sz="3200" dirty="0">
                <a:solidFill>
                  <a:schemeClr val="tx1">
                    <a:lumMod val="50000"/>
                  </a:schemeClr>
                </a:solidFill>
                <a:latin typeface="National" panose="02000503000000020004" pitchFamily="50" charset="0"/>
                <a:ea typeface="National" panose="02000503000000020004" pitchFamily="50" charset="0"/>
              </a:rPr>
              <a:t>Principal/enrolling official name, dated signature, email, phone</a:t>
            </a:r>
          </a:p>
          <a:p>
            <a:pPr marL="457200" lvl="1" indent="-457200">
              <a:lnSpc>
                <a:spcPct val="120000"/>
              </a:lnSpc>
              <a:buFont typeface="Arial" panose="020B0604020202020204" pitchFamily="34" charset="0"/>
              <a:buChar char="•"/>
            </a:pPr>
            <a:r>
              <a:rPr lang="en-US" sz="3200" dirty="0">
                <a:solidFill>
                  <a:schemeClr val="tx1">
                    <a:lumMod val="50000"/>
                  </a:schemeClr>
                </a:solidFill>
                <a:latin typeface="National" panose="02000503000000020004" pitchFamily="50" charset="0"/>
                <a:ea typeface="National" panose="02000503000000020004" pitchFamily="50" charset="0"/>
              </a:rPr>
              <a:t>* RS sends IS school packet to school </a:t>
            </a:r>
          </a:p>
          <a:p>
            <a:endParaRPr lang="en-US" sz="1600" dirty="0"/>
          </a:p>
          <a:p>
            <a:endParaRPr lang="en-US" dirty="0"/>
          </a:p>
        </p:txBody>
      </p:sp>
      <p:pic>
        <p:nvPicPr>
          <p:cNvPr id="4" name="Picture 3"/>
          <p:cNvPicPr>
            <a:picLocks noChangeAspect="1"/>
          </p:cNvPicPr>
          <p:nvPr/>
        </p:nvPicPr>
        <p:blipFill>
          <a:blip r:embed="rId3"/>
          <a:stretch>
            <a:fillRect/>
          </a:stretch>
        </p:blipFill>
        <p:spPr>
          <a:xfrm>
            <a:off x="5689601" y="1772556"/>
            <a:ext cx="2820536" cy="3840843"/>
          </a:xfrm>
          <a:prstGeom prst="rect">
            <a:avLst/>
          </a:prstGeom>
          <a:ln w="28575">
            <a:solidFill>
              <a:srgbClr val="642869"/>
            </a:solidFill>
          </a:ln>
        </p:spPr>
      </p:pic>
    </p:spTree>
    <p:extLst>
      <p:ext uri="{BB962C8B-B14F-4D97-AF65-F5344CB8AC3E}">
        <p14:creationId xmlns:p14="http://schemas.microsoft.com/office/powerpoint/2010/main" val="1720031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2879" y="464447"/>
            <a:ext cx="7772400" cy="615553"/>
          </a:xfrm>
        </p:spPr>
        <p:txBody>
          <a:bodyPr/>
          <a:lstStyle/>
          <a:p>
            <a:pPr algn="ctr"/>
            <a:r>
              <a:rPr lang="en-US" dirty="0"/>
              <a:t>School Enrollment </a:t>
            </a:r>
          </a:p>
        </p:txBody>
      </p:sp>
      <p:sp>
        <p:nvSpPr>
          <p:cNvPr id="3" name="Text Placeholder 2"/>
          <p:cNvSpPr>
            <a:spLocks noGrp="1"/>
          </p:cNvSpPr>
          <p:nvPr>
            <p:ph type="body" idx="1"/>
          </p:nvPr>
        </p:nvSpPr>
        <p:spPr>
          <a:xfrm>
            <a:off x="810307" y="1373964"/>
            <a:ext cx="7772400" cy="4091120"/>
          </a:xfrm>
        </p:spPr>
        <p:txBody>
          <a:bodyPr>
            <a:normAutofit/>
          </a:bodyPr>
          <a:lstStyle/>
          <a:p>
            <a:endParaRPr lang="en-US" sz="2000" b="1" dirty="0" smtClean="0">
              <a:solidFill>
                <a:schemeClr val="tx1">
                  <a:lumMod val="50000"/>
                </a:schemeClr>
              </a:solidFill>
            </a:endParaRPr>
          </a:p>
          <a:p>
            <a:r>
              <a:rPr lang="en-US" sz="2000" b="1" dirty="0" smtClean="0">
                <a:solidFill>
                  <a:schemeClr val="tx1">
                    <a:lumMod val="50000"/>
                  </a:schemeClr>
                </a:solidFill>
              </a:rPr>
              <a:t>Is your schools enrolling over 5 </a:t>
            </a:r>
            <a:r>
              <a:rPr lang="en-US" sz="2000" b="1" dirty="0">
                <a:solidFill>
                  <a:schemeClr val="tx1">
                    <a:lumMod val="50000"/>
                  </a:schemeClr>
                </a:solidFill>
              </a:rPr>
              <a:t>YFU </a:t>
            </a:r>
            <a:r>
              <a:rPr lang="en-US" sz="2000" b="1" dirty="0" smtClean="0">
                <a:solidFill>
                  <a:schemeClr val="tx1">
                    <a:lumMod val="50000"/>
                  </a:schemeClr>
                </a:solidFill>
              </a:rPr>
              <a:t>students?</a:t>
            </a:r>
            <a:endParaRPr lang="en-US" sz="2000" b="1" dirty="0">
              <a:solidFill>
                <a:schemeClr val="tx1">
                  <a:lumMod val="50000"/>
                </a:schemeClr>
              </a:solidFill>
            </a:endParaRPr>
          </a:p>
          <a:p>
            <a:r>
              <a:rPr lang="en-US" sz="2000" dirty="0" smtClean="0">
                <a:solidFill>
                  <a:schemeClr val="tx1">
                    <a:lumMod val="50000"/>
                  </a:schemeClr>
                </a:solidFill>
              </a:rPr>
              <a:t>Request a school letter stating:</a:t>
            </a:r>
          </a:p>
          <a:p>
            <a:r>
              <a:rPr lang="en-US" sz="2000" dirty="0" smtClean="0">
                <a:solidFill>
                  <a:schemeClr val="tx1">
                    <a:lumMod val="50000"/>
                  </a:schemeClr>
                </a:solidFill>
              </a:rPr>
              <a:t>School is willing </a:t>
            </a:r>
            <a:r>
              <a:rPr lang="en-US" sz="2000" dirty="0">
                <a:solidFill>
                  <a:schemeClr val="tx1">
                    <a:lumMod val="50000"/>
                  </a:schemeClr>
                </a:solidFill>
              </a:rPr>
              <a:t>to </a:t>
            </a:r>
            <a:r>
              <a:rPr lang="en-US" sz="2000" dirty="0" smtClean="0">
                <a:solidFill>
                  <a:schemeClr val="tx1">
                    <a:lumMod val="50000"/>
                  </a:schemeClr>
                </a:solidFill>
              </a:rPr>
              <a:t>enroll more </a:t>
            </a:r>
            <a:r>
              <a:rPr lang="en-US" sz="2000" dirty="0">
                <a:solidFill>
                  <a:schemeClr val="tx1">
                    <a:lumMod val="50000"/>
                  </a:schemeClr>
                </a:solidFill>
              </a:rPr>
              <a:t>than </a:t>
            </a:r>
            <a:r>
              <a:rPr lang="en-US" sz="2000" dirty="0" smtClean="0">
                <a:solidFill>
                  <a:schemeClr val="tx1">
                    <a:lumMod val="50000"/>
                  </a:schemeClr>
                </a:solidFill>
              </a:rPr>
              <a:t>5 YFU students</a:t>
            </a:r>
            <a:endParaRPr lang="en-US" sz="2000" dirty="0">
              <a:solidFill>
                <a:schemeClr val="tx1">
                  <a:lumMod val="50000"/>
                </a:schemeClr>
              </a:solidFill>
            </a:endParaRPr>
          </a:p>
          <a:p>
            <a:endParaRPr lang="en-US" sz="20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659" y="3554475"/>
            <a:ext cx="2472553" cy="19106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101" y="3818467"/>
            <a:ext cx="2192143" cy="1282404"/>
          </a:xfrm>
          <a:prstGeom prst="rect">
            <a:avLst/>
          </a:prstGeom>
        </p:spPr>
      </p:pic>
    </p:spTree>
    <p:extLst>
      <p:ext uri="{BB962C8B-B14F-4D97-AF65-F5344CB8AC3E}">
        <p14:creationId xmlns:p14="http://schemas.microsoft.com/office/powerpoint/2010/main" val="312349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07" y="464447"/>
            <a:ext cx="7772400" cy="615553"/>
          </a:xfrm>
        </p:spPr>
        <p:txBody>
          <a:bodyPr/>
          <a:lstStyle/>
          <a:p>
            <a:pPr algn="ctr"/>
            <a:r>
              <a:rPr lang="en-US" dirty="0" smtClean="0"/>
              <a:t>Orientations!</a:t>
            </a:r>
            <a:endParaRPr lang="en-US" dirty="0"/>
          </a:p>
        </p:txBody>
      </p:sp>
      <p:sp>
        <p:nvSpPr>
          <p:cNvPr id="3" name="Text Placeholder 2"/>
          <p:cNvSpPr>
            <a:spLocks noGrp="1"/>
          </p:cNvSpPr>
          <p:nvPr>
            <p:ph type="body" idx="1"/>
          </p:nvPr>
        </p:nvSpPr>
        <p:spPr>
          <a:xfrm>
            <a:off x="607107" y="1096878"/>
            <a:ext cx="7772400" cy="4883007"/>
          </a:xfrm>
        </p:spPr>
        <p:txBody>
          <a:bodyPr>
            <a:normAutofit fontScale="92500" lnSpcReduction="10000"/>
          </a:bodyPr>
          <a:lstStyle/>
          <a:p>
            <a:pPr lvl="0" algn="ctr">
              <a:lnSpc>
                <a:spcPct val="120000"/>
              </a:lnSpc>
            </a:pPr>
            <a:r>
              <a:rPr lang="en-US" sz="2400" b="1" dirty="0" smtClean="0">
                <a:solidFill>
                  <a:srgbClr val="642869"/>
                </a:solidFill>
                <a:latin typeface="National" panose="02000503000000020004" pitchFamily="50" charset="0"/>
                <a:ea typeface="National" panose="02000503000000020004" pitchFamily="50" charset="0"/>
              </a:rPr>
              <a:t>Options: In-person live event</a:t>
            </a:r>
            <a:r>
              <a:rPr lang="en-US" sz="2400" b="1" dirty="0">
                <a:solidFill>
                  <a:srgbClr val="642869"/>
                </a:solidFill>
                <a:latin typeface="National" panose="02000503000000020004" pitchFamily="50" charset="0"/>
                <a:ea typeface="National" panose="02000503000000020004" pitchFamily="50" charset="0"/>
              </a:rPr>
              <a:t>, on-line, or one-on-one </a:t>
            </a:r>
            <a:endParaRPr lang="en-US" sz="2400" b="1" dirty="0" smtClean="0">
              <a:solidFill>
                <a:srgbClr val="642869"/>
              </a:solidFill>
              <a:latin typeface="National" panose="02000503000000020004" pitchFamily="50" charset="0"/>
              <a:ea typeface="National" panose="02000503000000020004" pitchFamily="50" charset="0"/>
            </a:endParaRPr>
          </a:p>
          <a:p>
            <a:pPr lvl="0" algn="ctr">
              <a:lnSpc>
                <a:spcPct val="120000"/>
              </a:lnSpc>
            </a:pPr>
            <a:r>
              <a:rPr lang="en-US" sz="2400" b="1" dirty="0">
                <a:solidFill>
                  <a:srgbClr val="642869"/>
                </a:solidFill>
                <a:latin typeface="National" panose="02000503000000020004" pitchFamily="50" charset="0"/>
                <a:ea typeface="National" panose="02000503000000020004" pitchFamily="50" charset="0"/>
              </a:rPr>
              <a:t>*Signed  &amp; dated proof of attendance required* </a:t>
            </a:r>
          </a:p>
          <a:p>
            <a:pPr lvl="0" algn="ctr">
              <a:lnSpc>
                <a:spcPct val="120000"/>
              </a:lnSpc>
            </a:pPr>
            <a:endParaRPr lang="en-US" sz="2400" b="1" dirty="0">
              <a:solidFill>
                <a:srgbClr val="642869"/>
              </a:solidFill>
              <a:latin typeface="National" panose="02000503000000020004" pitchFamily="50" charset="0"/>
              <a:ea typeface="National" panose="02000503000000020004" pitchFamily="50" charset="0"/>
            </a:endParaRPr>
          </a:p>
          <a:p>
            <a:pPr>
              <a:lnSpc>
                <a:spcPct val="120000"/>
              </a:lnSpc>
            </a:pPr>
            <a:r>
              <a:rPr lang="en-US" sz="2800" b="1" dirty="0" smtClean="0">
                <a:solidFill>
                  <a:schemeClr val="tx1">
                    <a:lumMod val="50000"/>
                  </a:schemeClr>
                </a:solidFill>
                <a:latin typeface="National" panose="02000503000000020004" pitchFamily="50" charset="0"/>
                <a:ea typeface="National" panose="02000503000000020004" pitchFamily="50" charset="0"/>
              </a:rPr>
              <a:t>Host Family </a:t>
            </a:r>
          </a:p>
          <a:p>
            <a:pPr>
              <a:lnSpc>
                <a:spcPct val="120000"/>
              </a:lnSpc>
            </a:pPr>
            <a:r>
              <a:rPr lang="en-US" sz="2000" dirty="0" smtClean="0">
                <a:solidFill>
                  <a:schemeClr val="tx1">
                    <a:lumMod val="50000"/>
                  </a:schemeClr>
                </a:solidFill>
                <a:latin typeface="National" panose="02000503000000020004" pitchFamily="50" charset="0"/>
                <a:ea typeface="National" panose="02000503000000020004" pitchFamily="50" charset="0"/>
              </a:rPr>
              <a:t>Required: Pre-Arrival</a:t>
            </a:r>
          </a:p>
          <a:p>
            <a:pPr marL="342900" indent="-342900">
              <a:lnSpc>
                <a:spcPct val="120000"/>
              </a:lnSpc>
              <a:buFont typeface="Wingdings" panose="05000000000000000000" pitchFamily="2" charset="2"/>
              <a:buChar char="Ø"/>
            </a:pPr>
            <a:r>
              <a:rPr lang="en-US" sz="2000" dirty="0" smtClean="0">
                <a:solidFill>
                  <a:schemeClr val="tx1">
                    <a:lumMod val="50000"/>
                  </a:schemeClr>
                </a:solidFill>
                <a:latin typeface="National" panose="02000503000000020004" pitchFamily="50" charset="0"/>
                <a:ea typeface="National" panose="02000503000000020004" pitchFamily="50" charset="0"/>
                <a:cs typeface="Times New Roman" panose="02020603050405020304" pitchFamily="18" charset="0"/>
              </a:rPr>
              <a:t>Host Family must be fully vetted prior to orientation</a:t>
            </a:r>
          </a:p>
          <a:p>
            <a:pPr marL="342900" indent="-342900">
              <a:lnSpc>
                <a:spcPct val="120000"/>
              </a:lnSpc>
              <a:buFont typeface="Wingdings" panose="05000000000000000000" pitchFamily="2" charset="2"/>
              <a:buChar char="Ø"/>
            </a:pPr>
            <a:r>
              <a:rPr lang="en-US" sz="2000" dirty="0" smtClean="0">
                <a:solidFill>
                  <a:schemeClr val="tx1">
                    <a:lumMod val="50000"/>
                  </a:schemeClr>
                </a:solidFill>
                <a:latin typeface="National" panose="02000503000000020004" pitchFamily="50" charset="0"/>
                <a:ea typeface="National" panose="02000503000000020004" pitchFamily="50" charset="0"/>
                <a:cs typeface="Times New Roman" panose="02020603050405020304" pitchFamily="18" charset="0"/>
              </a:rPr>
              <a:t>Orientation </a:t>
            </a:r>
            <a:r>
              <a:rPr lang="en-US" sz="2000" b="1" dirty="0" smtClean="0">
                <a:solidFill>
                  <a:schemeClr val="tx1">
                    <a:lumMod val="50000"/>
                  </a:schemeClr>
                </a:solidFill>
                <a:latin typeface="National" panose="02000503000000020004" pitchFamily="50" charset="0"/>
                <a:ea typeface="National" panose="02000503000000020004" pitchFamily="50" charset="0"/>
                <a:cs typeface="Times New Roman" panose="02020603050405020304" pitchFamily="18" charset="0"/>
              </a:rPr>
              <a:t>may not </a:t>
            </a:r>
            <a:r>
              <a:rPr lang="en-US" sz="2000" dirty="0" smtClean="0">
                <a:solidFill>
                  <a:schemeClr val="tx1">
                    <a:lumMod val="50000"/>
                  </a:schemeClr>
                </a:solidFill>
                <a:latin typeface="National" panose="02000503000000020004" pitchFamily="50" charset="0"/>
                <a:ea typeface="National" panose="02000503000000020004" pitchFamily="50" charset="0"/>
                <a:cs typeface="Times New Roman" panose="02020603050405020304" pitchFamily="18" charset="0"/>
              </a:rPr>
              <a:t>be combined with Host Family interview</a:t>
            </a:r>
          </a:p>
          <a:p>
            <a:pPr marL="342900" indent="-342900">
              <a:lnSpc>
                <a:spcPct val="120000"/>
              </a:lnSpc>
              <a:buFont typeface="National" panose="02000503000000020004" pitchFamily="50" charset="0"/>
              <a:buChar char="+"/>
            </a:pPr>
            <a:r>
              <a:rPr lang="en-US" sz="2000" dirty="0" smtClean="0">
                <a:solidFill>
                  <a:schemeClr val="tx1">
                    <a:lumMod val="50000"/>
                  </a:schemeClr>
                </a:solidFill>
                <a:latin typeface="National" panose="02000503000000020004" pitchFamily="50" charset="0"/>
                <a:ea typeface="National" panose="02000503000000020004" pitchFamily="50" charset="0"/>
                <a:cs typeface="Times New Roman" panose="02020603050405020304" pitchFamily="18" charset="0"/>
              </a:rPr>
              <a:t>Combine in-person &amp; on-line orientations for excellent hosting prep   </a:t>
            </a:r>
          </a:p>
          <a:p>
            <a:pPr marL="342900" indent="-342900">
              <a:lnSpc>
                <a:spcPct val="120000"/>
              </a:lnSpc>
              <a:buFont typeface="National" panose="02000503000000020004" pitchFamily="50" charset="0"/>
              <a:buChar char="+"/>
            </a:pPr>
            <a:r>
              <a:rPr lang="en-US" sz="2000" dirty="0" smtClean="0">
                <a:solidFill>
                  <a:schemeClr val="tx1">
                    <a:lumMod val="50000"/>
                  </a:schemeClr>
                </a:solidFill>
                <a:latin typeface="National" panose="02000503000000020004" pitchFamily="50" charset="0"/>
                <a:ea typeface="National" panose="02000503000000020004" pitchFamily="50" charset="0"/>
              </a:rPr>
              <a:t>Attend </a:t>
            </a:r>
            <a:r>
              <a:rPr lang="en-US" sz="2000" dirty="0">
                <a:solidFill>
                  <a:schemeClr val="tx1">
                    <a:lumMod val="50000"/>
                  </a:schemeClr>
                </a:solidFill>
                <a:latin typeface="National" panose="02000503000000020004" pitchFamily="50" charset="0"/>
                <a:ea typeface="National" panose="02000503000000020004" pitchFamily="50" charset="0"/>
              </a:rPr>
              <a:t>parent sessions, if </a:t>
            </a:r>
            <a:r>
              <a:rPr lang="en-US" sz="2000" dirty="0" smtClean="0">
                <a:solidFill>
                  <a:schemeClr val="tx1">
                    <a:lumMod val="50000"/>
                  </a:schemeClr>
                </a:solidFill>
                <a:latin typeface="National" panose="02000503000000020004" pitchFamily="50" charset="0"/>
                <a:ea typeface="National" panose="02000503000000020004" pitchFamily="50" charset="0"/>
              </a:rPr>
              <a:t>offered, at </a:t>
            </a:r>
            <a:r>
              <a:rPr lang="en-US" sz="2000" dirty="0">
                <a:solidFill>
                  <a:schemeClr val="tx1">
                    <a:lumMod val="50000"/>
                  </a:schemeClr>
                </a:solidFill>
                <a:latin typeface="National" panose="02000503000000020004" pitchFamily="50" charset="0"/>
                <a:ea typeface="National" panose="02000503000000020004" pitchFamily="50" charset="0"/>
              </a:rPr>
              <a:t>Post Arrival, Mid-Year, </a:t>
            </a:r>
            <a:r>
              <a:rPr lang="en-US" sz="2000" dirty="0" smtClean="0">
                <a:solidFill>
                  <a:schemeClr val="tx1">
                    <a:lumMod val="50000"/>
                  </a:schemeClr>
                </a:solidFill>
                <a:latin typeface="National" panose="02000503000000020004" pitchFamily="50" charset="0"/>
                <a:ea typeface="National" panose="02000503000000020004" pitchFamily="50" charset="0"/>
              </a:rPr>
              <a:t>Re-Entry</a:t>
            </a:r>
          </a:p>
          <a:p>
            <a:pPr>
              <a:lnSpc>
                <a:spcPct val="120000"/>
              </a:lnSpc>
            </a:pPr>
            <a:r>
              <a:rPr lang="en-US" sz="2800" b="1" dirty="0" smtClean="0">
                <a:solidFill>
                  <a:schemeClr val="tx1">
                    <a:lumMod val="50000"/>
                  </a:schemeClr>
                </a:solidFill>
                <a:latin typeface="National" panose="02000503000000020004" pitchFamily="50" charset="0"/>
                <a:ea typeface="National" panose="02000503000000020004" pitchFamily="50" charset="0"/>
              </a:rPr>
              <a:t>International Student </a:t>
            </a:r>
            <a:endParaRPr lang="en-US" sz="2800" b="1" dirty="0">
              <a:solidFill>
                <a:schemeClr val="tx1">
                  <a:lumMod val="50000"/>
                </a:schemeClr>
              </a:solidFill>
              <a:latin typeface="National" panose="02000503000000020004" pitchFamily="50" charset="0"/>
              <a:ea typeface="National" panose="02000503000000020004" pitchFamily="50" charset="0"/>
            </a:endParaRPr>
          </a:p>
          <a:p>
            <a:pPr marL="342900" indent="-342900">
              <a:lnSpc>
                <a:spcPct val="120000"/>
              </a:lnSpc>
              <a:buFont typeface="Wingdings" panose="05000000000000000000" pitchFamily="2" charset="2"/>
              <a:buChar char="Ø"/>
            </a:pPr>
            <a:r>
              <a:rPr lang="en-US" sz="2000" dirty="0" smtClean="0">
                <a:solidFill>
                  <a:schemeClr val="tx1">
                    <a:lumMod val="50000"/>
                  </a:schemeClr>
                </a:solidFill>
                <a:latin typeface="National" panose="02000503000000020004" pitchFamily="50" charset="0"/>
                <a:ea typeface="National" panose="02000503000000020004" pitchFamily="50" charset="0"/>
              </a:rPr>
              <a:t>Required: Post Arrival, Mid-Year, Re-Entry</a:t>
            </a:r>
            <a:endParaRPr lang="en-US" sz="2000" dirty="0">
              <a:solidFill>
                <a:schemeClr val="tx1">
                  <a:lumMod val="50000"/>
                </a:schemeClr>
              </a:solidFill>
              <a:latin typeface="National" panose="02000503000000020004" pitchFamily="50" charset="0"/>
              <a:ea typeface="National" panose="02000503000000020004" pitchFamily="50" charset="0"/>
            </a:endParaRPr>
          </a:p>
          <a:p>
            <a:pPr lvl="0">
              <a:lnSpc>
                <a:spcPct val="120000"/>
              </a:lnSpc>
            </a:pPr>
            <a:endParaRPr lang="en-US" sz="2000" dirty="0" smtClean="0">
              <a:solidFill>
                <a:srgbClr val="3C3C3B"/>
              </a:solidFill>
              <a:latin typeface="National" panose="02000503000000020004" pitchFamily="50" charset="0"/>
              <a:ea typeface="National" panose="02000503000000020004" pitchFamily="50" charset="0"/>
            </a:endParaRPr>
          </a:p>
          <a:p>
            <a:pPr marL="342900" indent="-342900">
              <a:lnSpc>
                <a:spcPct val="120000"/>
              </a:lnSpc>
              <a:buFontTx/>
              <a:buChar char="-"/>
            </a:pPr>
            <a:endParaRPr lang="en-US" dirty="0" smtClean="0">
              <a:solidFill>
                <a:schemeClr val="tx1"/>
              </a:solidFill>
              <a:latin typeface="National" panose="02000503000000020004" pitchFamily="50" charset="0"/>
              <a:ea typeface="National" panose="02000503000000020004" pitchFamily="50" charset="0"/>
            </a:endParaRPr>
          </a:p>
          <a:p>
            <a:pPr marL="342900" indent="-342900">
              <a:lnSpc>
                <a:spcPct val="120000"/>
              </a:lnSpc>
              <a:buFontTx/>
              <a:buChar char="-"/>
            </a:pPr>
            <a:endParaRPr lang="en-US" dirty="0">
              <a:solidFill>
                <a:schemeClr val="tx1"/>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880" y="4857750"/>
            <a:ext cx="2293620" cy="1720215"/>
          </a:xfrm>
          <a:prstGeom prst="rect">
            <a:avLst/>
          </a:prstGeom>
        </p:spPr>
      </p:pic>
    </p:spTree>
    <p:extLst>
      <p:ext uri="{BB962C8B-B14F-4D97-AF65-F5344CB8AC3E}">
        <p14:creationId xmlns:p14="http://schemas.microsoft.com/office/powerpoint/2010/main" val="2635696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93" y="464447"/>
            <a:ext cx="7772400" cy="1219210"/>
          </a:xfrm>
        </p:spPr>
        <p:txBody>
          <a:bodyPr/>
          <a:lstStyle/>
          <a:p>
            <a:pPr algn="ctr"/>
            <a:r>
              <a:rPr lang="en-US" dirty="0" smtClean="0"/>
              <a:t>On Program Compliance</a:t>
            </a:r>
            <a:br>
              <a:rPr lang="en-US" dirty="0" smtClean="0"/>
            </a:br>
            <a:r>
              <a:rPr lang="en-US" dirty="0" smtClean="0"/>
              <a:t>SEE Visits</a:t>
            </a:r>
            <a:br>
              <a:rPr lang="en-US" dirty="0" smtClean="0"/>
            </a:br>
            <a:endParaRPr lang="en-US" dirty="0"/>
          </a:p>
        </p:txBody>
      </p:sp>
      <p:sp>
        <p:nvSpPr>
          <p:cNvPr id="3" name="Text Placeholder 2"/>
          <p:cNvSpPr>
            <a:spLocks noGrp="1"/>
          </p:cNvSpPr>
          <p:nvPr>
            <p:ph type="body" idx="1"/>
          </p:nvPr>
        </p:nvSpPr>
        <p:spPr>
          <a:xfrm>
            <a:off x="585336" y="2324651"/>
            <a:ext cx="7772400" cy="3305682"/>
          </a:xfrm>
        </p:spPr>
        <p:txBody>
          <a:bodyPr/>
          <a:lstStyle/>
          <a:p>
            <a:r>
              <a:rPr lang="en-US" dirty="0" smtClean="0">
                <a:solidFill>
                  <a:schemeClr val="tx1">
                    <a:lumMod val="50000"/>
                  </a:schemeClr>
                </a:solidFill>
              </a:rPr>
              <a:t>Student Environment Evaluation Visit</a:t>
            </a:r>
          </a:p>
          <a:p>
            <a:pPr marL="457200" indent="-457200">
              <a:buFont typeface="Arial" panose="020B0604020202020204" pitchFamily="34" charset="0"/>
              <a:buChar char="•"/>
            </a:pPr>
            <a:endParaRPr lang="en-US" dirty="0" smtClean="0">
              <a:solidFill>
                <a:schemeClr val="tx1">
                  <a:lumMod val="50000"/>
                </a:schemeClr>
              </a:solidFill>
            </a:endParaRPr>
          </a:p>
          <a:p>
            <a:pPr marL="457200" indent="-457200">
              <a:buFont typeface="Arial" panose="020B0604020202020204" pitchFamily="34" charset="0"/>
              <a:buChar char="•"/>
            </a:pPr>
            <a:r>
              <a:rPr lang="en-US" dirty="0" smtClean="0">
                <a:solidFill>
                  <a:schemeClr val="tx1">
                    <a:lumMod val="50000"/>
                  </a:schemeClr>
                </a:solidFill>
              </a:rPr>
              <a:t>Perm HF:  within 60 days</a:t>
            </a:r>
          </a:p>
          <a:p>
            <a:pPr marL="457200" indent="-457200">
              <a:buFont typeface="Arial" panose="020B0604020202020204" pitchFamily="34" charset="0"/>
              <a:buChar char="•"/>
            </a:pPr>
            <a:endParaRPr lang="en-US" dirty="0" smtClean="0">
              <a:solidFill>
                <a:schemeClr val="tx1">
                  <a:lumMod val="50000"/>
                </a:schemeClr>
              </a:solidFill>
            </a:endParaRPr>
          </a:p>
          <a:p>
            <a:pPr marL="457200" indent="-457200">
              <a:buFont typeface="Arial" panose="020B0604020202020204" pitchFamily="34" charset="0"/>
              <a:buChar char="•"/>
            </a:pPr>
            <a:r>
              <a:rPr lang="en-US" dirty="0" smtClean="0">
                <a:solidFill>
                  <a:schemeClr val="tx1">
                    <a:lumMod val="50000"/>
                  </a:schemeClr>
                </a:solidFill>
              </a:rPr>
              <a:t>Arrival/Temp HF:  days 1-30 &amp; 31-60 </a:t>
            </a:r>
          </a:p>
          <a:p>
            <a:endParaRPr lang="en-US" dirty="0">
              <a:solidFill>
                <a:schemeClr val="tx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178" y="4801691"/>
            <a:ext cx="2212558" cy="1657283"/>
          </a:xfrm>
          <a:prstGeom prst="rect">
            <a:avLst/>
          </a:prstGeom>
        </p:spPr>
      </p:pic>
    </p:spTree>
    <p:extLst>
      <p:ext uri="{BB962C8B-B14F-4D97-AF65-F5344CB8AC3E}">
        <p14:creationId xmlns:p14="http://schemas.microsoft.com/office/powerpoint/2010/main" val="4101133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79" y="464447"/>
            <a:ext cx="7772400" cy="1240982"/>
          </a:xfrm>
        </p:spPr>
        <p:txBody>
          <a:bodyPr/>
          <a:lstStyle/>
          <a:p>
            <a:pPr algn="ctr"/>
            <a:r>
              <a:rPr lang="en-US" dirty="0"/>
              <a:t>On Program </a:t>
            </a:r>
            <a:r>
              <a:rPr lang="en-US" dirty="0" smtClean="0"/>
              <a:t>Compliance</a:t>
            </a:r>
            <a:br>
              <a:rPr lang="en-US" dirty="0" smtClean="0"/>
            </a:br>
            <a:r>
              <a:rPr lang="en-US" dirty="0" smtClean="0"/>
              <a:t>Contacts </a:t>
            </a:r>
            <a:r>
              <a:rPr lang="en-US" dirty="0"/>
              <a:t/>
            </a:r>
            <a:br>
              <a:rPr lang="en-US" dirty="0"/>
            </a:br>
            <a:endParaRPr lang="en-US" dirty="0"/>
          </a:p>
        </p:txBody>
      </p:sp>
      <p:sp>
        <p:nvSpPr>
          <p:cNvPr id="3" name="Text Placeholder 2"/>
          <p:cNvSpPr>
            <a:spLocks noGrp="1"/>
          </p:cNvSpPr>
          <p:nvPr>
            <p:ph type="body" idx="1"/>
          </p:nvPr>
        </p:nvSpPr>
        <p:spPr>
          <a:xfrm>
            <a:off x="628879" y="2097315"/>
            <a:ext cx="2165121" cy="2910114"/>
          </a:xfrm>
          <a:ln w="28575">
            <a:solidFill>
              <a:srgbClr val="642869"/>
            </a:solidFill>
          </a:ln>
        </p:spPr>
        <p:txBody>
          <a:bodyPr>
            <a:noAutofit/>
          </a:bodyPr>
          <a:lstStyle/>
          <a:p>
            <a:pPr algn="ctr">
              <a:lnSpc>
                <a:spcPct val="120000"/>
              </a:lnSpc>
            </a:pPr>
            <a:r>
              <a:rPr lang="en-US" sz="1600" b="1" dirty="0" smtClean="0">
                <a:solidFill>
                  <a:schemeClr val="tx1">
                    <a:lumMod val="50000"/>
                  </a:schemeClr>
                </a:solidFill>
              </a:rPr>
              <a:t>In-Person Contact</a:t>
            </a:r>
          </a:p>
          <a:p>
            <a:pPr algn="ctr">
              <a:lnSpc>
                <a:spcPct val="120000"/>
              </a:lnSpc>
            </a:pPr>
            <a:endParaRPr lang="en-US" sz="1100" b="1" dirty="0" smtClean="0">
              <a:solidFill>
                <a:schemeClr val="tx1">
                  <a:lumMod val="50000"/>
                </a:schemeClr>
              </a:solidFill>
            </a:endParaRPr>
          </a:p>
          <a:p>
            <a:pPr marL="457200" indent="-457200">
              <a:lnSpc>
                <a:spcPct val="120000"/>
              </a:lnSpc>
              <a:buFont typeface="Arial" panose="020B0604020202020204" pitchFamily="34" charset="0"/>
              <a:buChar char="•"/>
            </a:pPr>
            <a:r>
              <a:rPr lang="en-US" sz="1100" dirty="0" smtClean="0">
                <a:solidFill>
                  <a:schemeClr val="tx1">
                    <a:lumMod val="50000"/>
                  </a:schemeClr>
                </a:solidFill>
              </a:rPr>
              <a:t>AR meets IS &amp; HF in- person</a:t>
            </a:r>
          </a:p>
          <a:p>
            <a:pPr marL="457200" indent="-457200">
              <a:lnSpc>
                <a:spcPct val="120000"/>
              </a:lnSpc>
              <a:buFont typeface="Arial" panose="020B0604020202020204" pitchFamily="34" charset="0"/>
              <a:buChar char="•"/>
            </a:pPr>
            <a:r>
              <a:rPr lang="en-US" sz="1100" b="1" dirty="0" smtClean="0">
                <a:solidFill>
                  <a:schemeClr val="tx1">
                    <a:lumMod val="50000"/>
                  </a:schemeClr>
                </a:solidFill>
              </a:rPr>
              <a:t>Twice Minimum</a:t>
            </a:r>
            <a:r>
              <a:rPr lang="en-US" sz="1100" dirty="0" smtClean="0">
                <a:solidFill>
                  <a:schemeClr val="tx1">
                    <a:lumMod val="50000"/>
                  </a:schemeClr>
                </a:solidFill>
              </a:rPr>
              <a:t>:</a:t>
            </a:r>
            <a:r>
              <a:rPr lang="en-US" sz="1100" b="1" dirty="0">
                <a:solidFill>
                  <a:srgbClr val="642869"/>
                </a:solidFill>
                <a:latin typeface="National" panose="02000503000000020004" pitchFamily="50" charset="0"/>
                <a:ea typeface="National" panose="02000503000000020004" pitchFamily="50" charset="0"/>
              </a:rPr>
              <a:t>(YFU Standard)</a:t>
            </a:r>
          </a:p>
          <a:p>
            <a:pPr marL="457200" lvl="1" indent="-457200">
              <a:lnSpc>
                <a:spcPct val="120000"/>
              </a:lnSpc>
              <a:buFont typeface="+mj-lt"/>
              <a:buAutoNum type="arabicPeriod"/>
            </a:pPr>
            <a:r>
              <a:rPr lang="en-US" sz="1100" dirty="0" smtClean="0">
                <a:solidFill>
                  <a:schemeClr val="tx1">
                    <a:lumMod val="50000"/>
                  </a:schemeClr>
                </a:solidFill>
              </a:rPr>
              <a:t>Within 2 weeks of arrival</a:t>
            </a:r>
          </a:p>
          <a:p>
            <a:pPr marL="457200" lvl="1" indent="-457200">
              <a:lnSpc>
                <a:spcPct val="120000"/>
              </a:lnSpc>
              <a:buFont typeface="+mj-lt"/>
              <a:buAutoNum type="arabicPeriod"/>
            </a:pPr>
            <a:r>
              <a:rPr lang="en-US" sz="1100" dirty="0" smtClean="0">
                <a:solidFill>
                  <a:schemeClr val="tx1">
                    <a:lumMod val="50000"/>
                  </a:schemeClr>
                </a:solidFill>
              </a:rPr>
              <a:t>Start of 2</a:t>
            </a:r>
            <a:r>
              <a:rPr lang="en-US" sz="1100" baseline="30000" dirty="0" smtClean="0">
                <a:solidFill>
                  <a:schemeClr val="tx1">
                    <a:lumMod val="50000"/>
                  </a:schemeClr>
                </a:solidFill>
              </a:rPr>
              <a:t>nd</a:t>
            </a:r>
            <a:r>
              <a:rPr lang="en-US" sz="1100" dirty="0" smtClean="0">
                <a:solidFill>
                  <a:schemeClr val="tx1">
                    <a:lumMod val="50000"/>
                  </a:schemeClr>
                </a:solidFill>
              </a:rPr>
              <a:t> semester</a:t>
            </a:r>
          </a:p>
          <a:p>
            <a:pPr marL="457200" indent="-457200">
              <a:lnSpc>
                <a:spcPct val="120000"/>
              </a:lnSpc>
              <a:buFont typeface="Arial" panose="020B0604020202020204" pitchFamily="34" charset="0"/>
              <a:buChar char="•"/>
            </a:pPr>
            <a:r>
              <a:rPr lang="en-US" sz="1100" dirty="0" smtClean="0">
                <a:solidFill>
                  <a:schemeClr val="tx1">
                    <a:lumMod val="50000"/>
                  </a:schemeClr>
                </a:solidFill>
              </a:rPr>
              <a:t>Documents contact in MCR</a:t>
            </a:r>
          </a:p>
          <a:p>
            <a:pPr>
              <a:lnSpc>
                <a:spcPct val="120000"/>
              </a:lnSpc>
            </a:pPr>
            <a:endParaRPr lang="en-US" sz="1100" dirty="0"/>
          </a:p>
        </p:txBody>
      </p:sp>
      <p:sp>
        <p:nvSpPr>
          <p:cNvPr id="4" name="Text Placeholder 2"/>
          <p:cNvSpPr txBox="1">
            <a:spLocks/>
          </p:cNvSpPr>
          <p:nvPr/>
        </p:nvSpPr>
        <p:spPr>
          <a:xfrm>
            <a:off x="6056086" y="2082800"/>
            <a:ext cx="2433636" cy="2924629"/>
          </a:xfrm>
          <a:prstGeom prst="rect">
            <a:avLst/>
          </a:prstGeom>
          <a:ln w="28575">
            <a:solidFill>
              <a:srgbClr val="642869"/>
            </a:solidFill>
          </a:ln>
        </p:spPr>
        <p:txBody>
          <a:bodyPr vert="horz" lIns="91440" tIns="45720" rIns="91440" bIns="45720" rtlCol="0" anchor="t">
            <a:noAutofit/>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kern="1200" baseline="0" dirty="0" smtClean="0">
                <a:solidFill>
                  <a:srgbClr val="535556"/>
                </a:solidFill>
                <a:latin typeface="National-Medium"/>
                <a:ea typeface="+mn-ea"/>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kern="1200">
                <a:solidFill>
                  <a:srgbClr val="535556"/>
                </a:solidFill>
                <a:latin typeface="National-Book"/>
                <a:ea typeface="+mn-ea"/>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kern="1200">
                <a:solidFill>
                  <a:srgbClr val="535556"/>
                </a:solidFill>
                <a:latin typeface="+mn-lt"/>
                <a:ea typeface="+mn-ea"/>
                <a:cs typeface="+mn-cs"/>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kern="1200">
                <a:solidFill>
                  <a:srgbClr val="535556"/>
                </a:solidFill>
                <a:latin typeface="+mn-lt"/>
                <a:ea typeface="+mn-ea"/>
                <a:cs typeface="+mn-cs"/>
              </a:defRPr>
            </a:lvl4pPr>
            <a:lvl5pPr marL="0" marR="0" indent="0" algn="l" defTabSz="457200" rtl="0" eaLnBrk="1" fontAlgn="auto" latinLnBrk="0" hangingPunct="1">
              <a:lnSpc>
                <a:spcPts val="1400"/>
              </a:lnSpc>
              <a:spcBef>
                <a:spcPts val="500"/>
              </a:spcBef>
              <a:spcAft>
                <a:spcPts val="0"/>
              </a:spcAft>
              <a:buClrTx/>
              <a:buSzTx/>
              <a:buFontTx/>
              <a:buNone/>
              <a:tabLst/>
              <a:defRPr sz="1400" kern="1200" baseline="0">
                <a:solidFill>
                  <a:srgbClr val="535556"/>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20000"/>
              </a:lnSpc>
            </a:pPr>
            <a:r>
              <a:rPr lang="en-US" sz="1600" b="1" dirty="0" smtClean="0">
                <a:solidFill>
                  <a:schemeClr val="tx1">
                    <a:lumMod val="50000"/>
                  </a:schemeClr>
                </a:solidFill>
              </a:rPr>
              <a:t>School Contact</a:t>
            </a:r>
          </a:p>
          <a:p>
            <a:pPr algn="ctr">
              <a:lnSpc>
                <a:spcPct val="120000"/>
              </a:lnSpc>
            </a:pPr>
            <a:endParaRPr lang="en-US" sz="1600" b="1" dirty="0" smtClean="0">
              <a:solidFill>
                <a:schemeClr val="tx1">
                  <a:lumMod val="50000"/>
                </a:schemeClr>
              </a:solidFill>
            </a:endParaRPr>
          </a:p>
          <a:p>
            <a:pPr marL="457200" indent="-457200">
              <a:lnSpc>
                <a:spcPct val="120000"/>
              </a:lnSpc>
              <a:buFont typeface="Arial" panose="020B0604020202020204" pitchFamily="34" charset="0"/>
              <a:buChar char="•"/>
            </a:pPr>
            <a:r>
              <a:rPr lang="en-US" sz="1100" dirty="0" smtClean="0">
                <a:solidFill>
                  <a:schemeClr val="tx1">
                    <a:lumMod val="50000"/>
                  </a:schemeClr>
                </a:solidFill>
              </a:rPr>
              <a:t>AR/FD contacts school </a:t>
            </a:r>
            <a:r>
              <a:rPr lang="en-US" sz="1100" b="1" dirty="0">
                <a:solidFill>
                  <a:srgbClr val="642869"/>
                </a:solidFill>
                <a:latin typeface="National" panose="02000503000000020004" pitchFamily="50" charset="0"/>
                <a:ea typeface="National" panose="02000503000000020004" pitchFamily="50" charset="0"/>
              </a:rPr>
              <a:t>(YFU Standard)</a:t>
            </a:r>
          </a:p>
          <a:p>
            <a:pPr marL="457200" indent="-457200">
              <a:lnSpc>
                <a:spcPct val="120000"/>
              </a:lnSpc>
              <a:buFont typeface="Arial" panose="020B0604020202020204" pitchFamily="34" charset="0"/>
              <a:buChar char="•"/>
            </a:pPr>
            <a:r>
              <a:rPr lang="en-US" sz="1100" b="1" dirty="0" smtClean="0">
                <a:solidFill>
                  <a:schemeClr val="tx1">
                    <a:lumMod val="50000"/>
                  </a:schemeClr>
                </a:solidFill>
              </a:rPr>
              <a:t>3 times yearly</a:t>
            </a:r>
            <a:r>
              <a:rPr lang="en-US" sz="1100" dirty="0" smtClean="0">
                <a:solidFill>
                  <a:schemeClr val="tx1">
                    <a:lumMod val="50000"/>
                  </a:schemeClr>
                </a:solidFill>
              </a:rPr>
              <a:t>:  Oct, Jan, April</a:t>
            </a:r>
          </a:p>
          <a:p>
            <a:pPr marL="457200" indent="-457200">
              <a:lnSpc>
                <a:spcPct val="120000"/>
              </a:lnSpc>
              <a:buFont typeface="Arial" panose="020B0604020202020204" pitchFamily="34" charset="0"/>
              <a:buChar char="•"/>
            </a:pPr>
            <a:r>
              <a:rPr lang="en-US" sz="1100" dirty="0">
                <a:solidFill>
                  <a:schemeClr val="tx1">
                    <a:lumMod val="50000"/>
                  </a:schemeClr>
                </a:solidFill>
              </a:rPr>
              <a:t>Modify </a:t>
            </a:r>
            <a:r>
              <a:rPr lang="en-US" sz="1100" dirty="0" smtClean="0">
                <a:solidFill>
                  <a:schemeClr val="tx1">
                    <a:lumMod val="50000"/>
                  </a:schemeClr>
                </a:solidFill>
              </a:rPr>
              <a:t>frequency/contact mode </a:t>
            </a:r>
            <a:r>
              <a:rPr lang="en-US" sz="1100" dirty="0">
                <a:solidFill>
                  <a:schemeClr val="tx1">
                    <a:lumMod val="50000"/>
                  </a:schemeClr>
                </a:solidFill>
              </a:rPr>
              <a:t>per school preference</a:t>
            </a:r>
          </a:p>
          <a:p>
            <a:pPr marL="457200" indent="-457200">
              <a:lnSpc>
                <a:spcPct val="120000"/>
              </a:lnSpc>
              <a:buFont typeface="Arial" panose="020B0604020202020204" pitchFamily="34" charset="0"/>
              <a:buChar char="•"/>
            </a:pPr>
            <a:r>
              <a:rPr lang="en-US" sz="1100" dirty="0" smtClean="0">
                <a:solidFill>
                  <a:schemeClr val="tx1">
                    <a:lumMod val="50000"/>
                  </a:schemeClr>
                </a:solidFill>
              </a:rPr>
              <a:t>Documents in School Report available in IS record on </a:t>
            </a:r>
            <a:r>
              <a:rPr lang="en-US" sz="1100" dirty="0" err="1" smtClean="0">
                <a:solidFill>
                  <a:schemeClr val="tx1">
                    <a:lumMod val="50000"/>
                  </a:schemeClr>
                </a:solidFill>
              </a:rPr>
              <a:t>my.yfu</a:t>
            </a:r>
            <a:endParaRPr lang="en-US" sz="1100" dirty="0" smtClean="0">
              <a:solidFill>
                <a:schemeClr val="tx1">
                  <a:lumMod val="50000"/>
                </a:schemeClr>
              </a:solidFill>
            </a:endParaRPr>
          </a:p>
          <a:p>
            <a:pPr>
              <a:lnSpc>
                <a:spcPct val="120000"/>
              </a:lnSpc>
            </a:pPr>
            <a:endParaRPr lang="en-US" sz="1100" dirty="0"/>
          </a:p>
        </p:txBody>
      </p:sp>
      <p:sp>
        <p:nvSpPr>
          <p:cNvPr id="5" name="Text Placeholder 2"/>
          <p:cNvSpPr txBox="1">
            <a:spLocks/>
          </p:cNvSpPr>
          <p:nvPr/>
        </p:nvSpPr>
        <p:spPr>
          <a:xfrm>
            <a:off x="3149600" y="2097315"/>
            <a:ext cx="2779486" cy="2910114"/>
          </a:xfrm>
          <a:prstGeom prst="rect">
            <a:avLst/>
          </a:prstGeom>
          <a:ln w="28575">
            <a:solidFill>
              <a:srgbClr val="642869"/>
            </a:solidFill>
          </a:ln>
        </p:spPr>
        <p:txBody>
          <a:bodyPr vert="horz" lIns="91440" tIns="45720" rIns="91440" bIns="45720" rtlCol="0" anchor="t">
            <a:noAutofit/>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kern="1200" baseline="0" dirty="0" smtClean="0">
                <a:solidFill>
                  <a:srgbClr val="535556"/>
                </a:solidFill>
                <a:latin typeface="National-Medium"/>
                <a:ea typeface="+mn-ea"/>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kern="1200">
                <a:solidFill>
                  <a:srgbClr val="535556"/>
                </a:solidFill>
                <a:latin typeface="National-Book"/>
                <a:ea typeface="+mn-ea"/>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kern="1200">
                <a:solidFill>
                  <a:srgbClr val="535556"/>
                </a:solidFill>
                <a:latin typeface="+mn-lt"/>
                <a:ea typeface="+mn-ea"/>
                <a:cs typeface="+mn-cs"/>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kern="1200">
                <a:solidFill>
                  <a:srgbClr val="535556"/>
                </a:solidFill>
                <a:latin typeface="+mn-lt"/>
                <a:ea typeface="+mn-ea"/>
                <a:cs typeface="+mn-cs"/>
              </a:defRPr>
            </a:lvl4pPr>
            <a:lvl5pPr marL="0" marR="0" indent="0" algn="l" defTabSz="457200" rtl="0" eaLnBrk="1" fontAlgn="auto" latinLnBrk="0" hangingPunct="1">
              <a:lnSpc>
                <a:spcPts val="1400"/>
              </a:lnSpc>
              <a:spcBef>
                <a:spcPts val="500"/>
              </a:spcBef>
              <a:spcAft>
                <a:spcPts val="0"/>
              </a:spcAft>
              <a:buClrTx/>
              <a:buSzTx/>
              <a:buFontTx/>
              <a:buNone/>
              <a:tabLst/>
              <a:defRPr sz="1400" kern="1200" baseline="0">
                <a:solidFill>
                  <a:srgbClr val="535556"/>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20000"/>
              </a:lnSpc>
            </a:pPr>
            <a:r>
              <a:rPr lang="en-US" sz="1600" b="1" dirty="0" smtClean="0">
                <a:solidFill>
                  <a:schemeClr val="tx1">
                    <a:lumMod val="50000"/>
                  </a:schemeClr>
                </a:solidFill>
              </a:rPr>
              <a:t>Monthly Contact Report</a:t>
            </a:r>
          </a:p>
          <a:p>
            <a:pPr algn="ctr">
              <a:lnSpc>
                <a:spcPct val="120000"/>
              </a:lnSpc>
            </a:pPr>
            <a:r>
              <a:rPr lang="en-US" sz="1600" b="1" dirty="0" smtClean="0">
                <a:solidFill>
                  <a:schemeClr val="tx1">
                    <a:lumMod val="50000"/>
                  </a:schemeClr>
                </a:solidFill>
              </a:rPr>
              <a:t>(MCR)</a:t>
            </a:r>
          </a:p>
          <a:p>
            <a:pPr algn="ctr">
              <a:lnSpc>
                <a:spcPct val="120000"/>
              </a:lnSpc>
            </a:pPr>
            <a:endParaRPr lang="en-US" sz="1600" b="1" dirty="0" smtClean="0">
              <a:solidFill>
                <a:schemeClr val="tx1">
                  <a:lumMod val="50000"/>
                </a:schemeClr>
              </a:solidFill>
            </a:endParaRPr>
          </a:p>
          <a:p>
            <a:pPr marL="457200" indent="-457200">
              <a:lnSpc>
                <a:spcPct val="120000"/>
              </a:lnSpc>
              <a:buFont typeface="Arial" panose="020B0604020202020204" pitchFamily="34" charset="0"/>
              <a:buChar char="•"/>
            </a:pPr>
            <a:r>
              <a:rPr lang="en-US" sz="1100" dirty="0" smtClean="0">
                <a:solidFill>
                  <a:schemeClr val="tx1">
                    <a:lumMod val="50000"/>
                  </a:schemeClr>
                </a:solidFill>
              </a:rPr>
              <a:t>AR contacts IS and HF</a:t>
            </a:r>
          </a:p>
          <a:p>
            <a:pPr marL="457200" indent="-457200">
              <a:lnSpc>
                <a:spcPct val="120000"/>
              </a:lnSpc>
              <a:buFont typeface="Arial" panose="020B0604020202020204" pitchFamily="34" charset="0"/>
              <a:buChar char="•"/>
            </a:pPr>
            <a:r>
              <a:rPr lang="en-US" sz="1100" b="1" dirty="0" smtClean="0">
                <a:solidFill>
                  <a:schemeClr val="tx1">
                    <a:lumMod val="50000"/>
                  </a:schemeClr>
                </a:solidFill>
              </a:rPr>
              <a:t>Monthly</a:t>
            </a:r>
            <a:r>
              <a:rPr lang="en-US" sz="1100" dirty="0" smtClean="0">
                <a:solidFill>
                  <a:schemeClr val="tx1">
                    <a:lumMod val="50000"/>
                  </a:schemeClr>
                </a:solidFill>
              </a:rPr>
              <a:t>: In person, email, or by phone</a:t>
            </a:r>
          </a:p>
          <a:p>
            <a:pPr marL="457200" indent="-457200">
              <a:lnSpc>
                <a:spcPct val="120000"/>
              </a:lnSpc>
              <a:buFont typeface="Arial" panose="020B0604020202020204" pitchFamily="34" charset="0"/>
              <a:buChar char="•"/>
            </a:pPr>
            <a:r>
              <a:rPr lang="en-US" sz="1100" dirty="0" smtClean="0">
                <a:solidFill>
                  <a:schemeClr val="tx1">
                    <a:lumMod val="50000"/>
                  </a:schemeClr>
                </a:solidFill>
              </a:rPr>
              <a:t>Documents in MCR, available in  IS record on </a:t>
            </a:r>
            <a:r>
              <a:rPr lang="en-US" sz="1100" dirty="0" err="1" smtClean="0">
                <a:solidFill>
                  <a:schemeClr val="tx1">
                    <a:lumMod val="50000"/>
                  </a:schemeClr>
                </a:solidFill>
              </a:rPr>
              <a:t>my.yfu</a:t>
            </a:r>
            <a:endParaRPr lang="en-US" sz="1100" dirty="0" smtClean="0">
              <a:solidFill>
                <a:schemeClr val="tx1">
                  <a:lumMod val="50000"/>
                </a:schemeClr>
              </a:solidFill>
            </a:endParaRPr>
          </a:p>
          <a:p>
            <a:pPr>
              <a:lnSpc>
                <a:spcPct val="120000"/>
              </a:lnSpc>
            </a:pPr>
            <a:endParaRPr lang="en-US" sz="1100" dirty="0"/>
          </a:p>
        </p:txBody>
      </p:sp>
    </p:spTree>
    <p:extLst>
      <p:ext uri="{BB962C8B-B14F-4D97-AF65-F5344CB8AC3E}">
        <p14:creationId xmlns:p14="http://schemas.microsoft.com/office/powerpoint/2010/main" val="1400169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464448"/>
            <a:ext cx="7772400" cy="858326"/>
          </a:xfrm>
        </p:spPr>
        <p:txBody>
          <a:bodyPr/>
          <a:lstStyle/>
          <a:p>
            <a:pPr algn="ctr"/>
            <a:r>
              <a:rPr lang="en-US" dirty="0" smtClean="0"/>
              <a:t>On Program Compliance</a:t>
            </a:r>
            <a:br>
              <a:rPr lang="en-US" dirty="0" smtClean="0"/>
            </a:br>
            <a:endParaRPr lang="en-US" dirty="0"/>
          </a:p>
        </p:txBody>
      </p:sp>
      <p:sp>
        <p:nvSpPr>
          <p:cNvPr id="8" name="Text Placeholder 7"/>
          <p:cNvSpPr>
            <a:spLocks noGrp="1"/>
          </p:cNvSpPr>
          <p:nvPr>
            <p:ph type="body" idx="1"/>
          </p:nvPr>
        </p:nvSpPr>
        <p:spPr>
          <a:xfrm>
            <a:off x="872451" y="1472041"/>
            <a:ext cx="7772400" cy="4091120"/>
          </a:xfrm>
        </p:spPr>
        <p:txBody>
          <a:bodyPr>
            <a:normAutofit/>
          </a:bodyPr>
          <a:lstStyle/>
          <a:p>
            <a:pPr algn="ctr"/>
            <a:endParaRPr lang="en-US" dirty="0" smtClean="0"/>
          </a:p>
          <a:p>
            <a:pPr algn="ctr"/>
            <a:r>
              <a:rPr lang="en-US" sz="3200" b="1" dirty="0" smtClean="0">
                <a:solidFill>
                  <a:srgbClr val="642869"/>
                </a:solidFill>
                <a:latin typeface="National" panose="02000503000000020004" pitchFamily="50" charset="0"/>
                <a:ea typeface="National" panose="02000503000000020004" pitchFamily="50" charset="0"/>
              </a:rPr>
              <a:t>YFU Standards</a:t>
            </a:r>
          </a:p>
          <a:p>
            <a:pPr algn="ctr"/>
            <a:r>
              <a:rPr lang="en-US" dirty="0" smtClean="0">
                <a:solidFill>
                  <a:schemeClr val="tx1"/>
                </a:solidFill>
              </a:rPr>
              <a:t>exceed J-1 visa regulations on three points: </a:t>
            </a:r>
          </a:p>
          <a:p>
            <a:pPr algn="ctr"/>
            <a:r>
              <a:rPr lang="en-US" dirty="0" smtClean="0">
                <a:solidFill>
                  <a:srgbClr val="642869"/>
                </a:solidFill>
              </a:rPr>
              <a:t>????</a:t>
            </a:r>
            <a:endParaRPr lang="en-US" dirty="0">
              <a:solidFill>
                <a:srgbClr val="642869"/>
              </a:solidFill>
            </a:endParaRPr>
          </a:p>
          <a:p>
            <a:pPr marL="514350" indent="-514350" algn="ctr">
              <a:buFont typeface="+mj-lt"/>
              <a:buAutoNum type="arabicPeriod"/>
            </a:pPr>
            <a:r>
              <a:rPr lang="en-US" sz="2600" dirty="0" smtClean="0">
                <a:solidFill>
                  <a:schemeClr val="tx1"/>
                </a:solidFill>
              </a:rPr>
              <a:t>Area Rep  - max 100 miles from placement</a:t>
            </a:r>
          </a:p>
          <a:p>
            <a:pPr marL="514350" indent="-514350" algn="ctr">
              <a:buFont typeface="+mj-lt"/>
              <a:buAutoNum type="arabicPeriod"/>
            </a:pPr>
            <a:r>
              <a:rPr lang="en-US" sz="2600" dirty="0" smtClean="0">
                <a:solidFill>
                  <a:schemeClr val="tx1"/>
                </a:solidFill>
              </a:rPr>
              <a:t> In-Person Contact minimum twice per year</a:t>
            </a:r>
          </a:p>
          <a:p>
            <a:pPr marL="514350" indent="-514350" algn="ctr">
              <a:buFont typeface="+mj-lt"/>
              <a:buAutoNum type="arabicPeriod"/>
            </a:pPr>
            <a:r>
              <a:rPr lang="en-US" sz="2600" dirty="0">
                <a:solidFill>
                  <a:schemeClr val="tx1"/>
                </a:solidFill>
              </a:rPr>
              <a:t>School Contact</a:t>
            </a:r>
          </a:p>
          <a:p>
            <a:pPr algn="ctr"/>
            <a:endParaRPr lang="en-US" sz="3200" b="1" dirty="0">
              <a:solidFill>
                <a:schemeClr val="tx1">
                  <a:lumMod val="50000"/>
                </a:schemeClr>
              </a:solidFill>
            </a:endParaRPr>
          </a:p>
          <a:p>
            <a:pPr algn="ctr"/>
            <a:endParaRPr lang="en-US" dirty="0"/>
          </a:p>
        </p:txBody>
      </p:sp>
    </p:spTree>
    <p:extLst>
      <p:ext uri="{BB962C8B-B14F-4D97-AF65-F5344CB8AC3E}">
        <p14:creationId xmlns:p14="http://schemas.microsoft.com/office/powerpoint/2010/main" val="34855628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 calcmode="lin" valueType="num">
                                      <p:cBhvr additive="base">
                                        <p:cTn id="1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 calcmode="lin" valueType="num">
                                      <p:cBhvr additive="base">
                                        <p:cTn id="1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50" y="651830"/>
            <a:ext cx="7772400" cy="734285"/>
          </a:xfrm>
        </p:spPr>
        <p:txBody>
          <a:bodyPr/>
          <a:lstStyle/>
          <a:p>
            <a:pPr algn="ctr"/>
            <a:r>
              <a:rPr lang="en-US" sz="2800" dirty="0" smtClean="0"/>
              <a:t>Your YFU Resources   </a:t>
            </a:r>
            <a:r>
              <a:rPr lang="en-US" dirty="0"/>
              <a:t/>
            </a:r>
            <a:br>
              <a:rPr lang="en-US" dirty="0"/>
            </a:br>
            <a:endParaRPr lang="en-US" dirty="0"/>
          </a:p>
        </p:txBody>
      </p:sp>
      <p:sp>
        <p:nvSpPr>
          <p:cNvPr id="3" name="Text Placeholder 2"/>
          <p:cNvSpPr>
            <a:spLocks noGrp="1"/>
          </p:cNvSpPr>
          <p:nvPr>
            <p:ph type="body" idx="1"/>
          </p:nvPr>
        </p:nvSpPr>
        <p:spPr>
          <a:xfrm>
            <a:off x="701450" y="1149048"/>
            <a:ext cx="7772400" cy="5048552"/>
          </a:xfrm>
        </p:spPr>
        <p:txBody>
          <a:bodyPr>
            <a:normAutofit fontScale="25000" lnSpcReduction="20000"/>
          </a:bodyPr>
          <a:lstStyle/>
          <a:p>
            <a:pPr marL="1143000" indent="-1143000">
              <a:lnSpc>
                <a:spcPct val="120000"/>
              </a:lnSpc>
              <a:buFont typeface="Wingdings" panose="05000000000000000000" pitchFamily="2" charset="2"/>
              <a:buChar char="§"/>
            </a:pPr>
            <a:endParaRPr lang="en-US" sz="7200" dirty="0" smtClean="0">
              <a:solidFill>
                <a:schemeClr val="tx1">
                  <a:lumMod val="50000"/>
                </a:schemeClr>
              </a:solidFill>
              <a:latin typeface="National" panose="02000503000000020004" pitchFamily="50" charset="0"/>
              <a:ea typeface="National" panose="02000503000000020004" pitchFamily="50" charset="0"/>
            </a:endParaRPr>
          </a:p>
          <a:p>
            <a:pPr marL="857250" lvl="1" indent="-857250">
              <a:lnSpc>
                <a:spcPct val="120000"/>
              </a:lnSpc>
              <a:buFont typeface="Arial" panose="020B0604020202020204" pitchFamily="34" charset="0"/>
              <a:buChar char="•"/>
            </a:pPr>
            <a:r>
              <a:rPr lang="en-US" sz="7200" dirty="0" smtClean="0">
                <a:solidFill>
                  <a:schemeClr val="tx1">
                    <a:lumMod val="50000"/>
                  </a:schemeClr>
                </a:solidFill>
                <a:latin typeface="National" panose="02000503000000020004" pitchFamily="50" charset="0"/>
                <a:ea typeface="National" panose="02000503000000020004" pitchFamily="50" charset="0"/>
              </a:rPr>
              <a:t>Field Director</a:t>
            </a:r>
          </a:p>
          <a:p>
            <a:pPr marL="857250" lvl="1" indent="-857250">
              <a:lnSpc>
                <a:spcPct val="120000"/>
              </a:lnSpc>
              <a:buFont typeface="Arial" panose="020B0604020202020204" pitchFamily="34" charset="0"/>
              <a:buChar char="•"/>
            </a:pPr>
            <a:r>
              <a:rPr lang="en-US" sz="7200" dirty="0" smtClean="0">
                <a:solidFill>
                  <a:schemeClr val="tx1">
                    <a:lumMod val="50000"/>
                  </a:schemeClr>
                </a:solidFill>
                <a:latin typeface="National" panose="02000503000000020004" pitchFamily="50" charset="0"/>
                <a:ea typeface="National" panose="02000503000000020004" pitchFamily="50" charset="0"/>
              </a:rPr>
              <a:t>Education &amp; Training Team </a:t>
            </a:r>
          </a:p>
          <a:p>
            <a:pPr marL="857250" lvl="1" indent="-857250">
              <a:lnSpc>
                <a:spcPct val="120000"/>
              </a:lnSpc>
              <a:buFont typeface="Arial" panose="020B0604020202020204" pitchFamily="34" charset="0"/>
              <a:buChar char="•"/>
            </a:pPr>
            <a:r>
              <a:rPr lang="en-US" sz="7200" dirty="0" smtClean="0">
                <a:solidFill>
                  <a:schemeClr val="tx1">
                    <a:lumMod val="50000"/>
                  </a:schemeClr>
                </a:solidFill>
                <a:latin typeface="National" panose="02000503000000020004" pitchFamily="50" charset="0"/>
                <a:ea typeface="National" panose="02000503000000020004" pitchFamily="50" charset="0"/>
              </a:rPr>
              <a:t>YFU Trainings – Local, Regional, &amp; Webinar </a:t>
            </a:r>
          </a:p>
          <a:p>
            <a:pPr marL="857250" indent="-857250">
              <a:lnSpc>
                <a:spcPct val="120000"/>
              </a:lnSpc>
              <a:buFont typeface="Arial" panose="020B0604020202020204" pitchFamily="34" charset="0"/>
              <a:buChar char="•"/>
            </a:pPr>
            <a:r>
              <a:rPr lang="en-US" sz="7200" dirty="0" smtClean="0">
                <a:solidFill>
                  <a:schemeClr val="tx1">
                    <a:lumMod val="50000"/>
                  </a:schemeClr>
                </a:solidFill>
                <a:latin typeface="National" panose="02000503000000020004" pitchFamily="50" charset="0"/>
                <a:ea typeface="National" panose="02000503000000020004" pitchFamily="50" charset="0"/>
              </a:rPr>
              <a:t>YFU </a:t>
            </a:r>
            <a:r>
              <a:rPr lang="en-US" sz="7200" dirty="0">
                <a:solidFill>
                  <a:schemeClr val="tx1">
                    <a:lumMod val="50000"/>
                  </a:schemeClr>
                </a:solidFill>
                <a:latin typeface="National" panose="02000503000000020004" pitchFamily="50" charset="0"/>
                <a:ea typeface="National" panose="02000503000000020004" pitchFamily="50" charset="0"/>
              </a:rPr>
              <a:t>Training </a:t>
            </a:r>
            <a:r>
              <a:rPr lang="en-US" sz="7200" dirty="0" smtClean="0">
                <a:solidFill>
                  <a:schemeClr val="tx1">
                    <a:lumMod val="50000"/>
                  </a:schemeClr>
                </a:solidFill>
                <a:latin typeface="National" panose="02000503000000020004" pitchFamily="50" charset="0"/>
                <a:ea typeface="National" panose="02000503000000020004" pitchFamily="50" charset="0"/>
              </a:rPr>
              <a:t>Materials via </a:t>
            </a:r>
            <a:r>
              <a:rPr lang="en-US" sz="7200" dirty="0" err="1" smtClean="0">
                <a:solidFill>
                  <a:schemeClr val="tx1">
                    <a:lumMod val="50000"/>
                  </a:schemeClr>
                </a:solidFill>
                <a:latin typeface="National" panose="02000503000000020004" pitchFamily="50" charset="0"/>
                <a:ea typeface="National" panose="02000503000000020004" pitchFamily="50" charset="0"/>
              </a:rPr>
              <a:t>my.yfu</a:t>
            </a:r>
            <a:endParaRPr lang="en-US" sz="7200" dirty="0">
              <a:solidFill>
                <a:schemeClr val="tx1">
                  <a:lumMod val="50000"/>
                </a:schemeClr>
              </a:solidFill>
              <a:latin typeface="National" panose="02000503000000020004" pitchFamily="50" charset="0"/>
              <a:ea typeface="National" panose="02000503000000020004" pitchFamily="50" charset="0"/>
            </a:endParaRPr>
          </a:p>
          <a:p>
            <a:pPr marL="857250" indent="-857250">
              <a:lnSpc>
                <a:spcPct val="120000"/>
              </a:lnSpc>
              <a:buFont typeface="Arial" panose="020B0604020202020204" pitchFamily="34" charset="0"/>
              <a:buChar char="•"/>
            </a:pPr>
            <a:r>
              <a:rPr lang="en-US" sz="7200" dirty="0" smtClean="0">
                <a:solidFill>
                  <a:schemeClr val="tx1">
                    <a:lumMod val="50000"/>
                  </a:schemeClr>
                </a:solidFill>
                <a:latin typeface="National" panose="02000503000000020004" pitchFamily="50" charset="0"/>
                <a:ea typeface="National" panose="02000503000000020004" pitchFamily="50" charset="0"/>
              </a:rPr>
              <a:t>Area </a:t>
            </a:r>
            <a:r>
              <a:rPr lang="en-US" sz="7200" dirty="0">
                <a:solidFill>
                  <a:schemeClr val="tx1">
                    <a:lumMod val="50000"/>
                  </a:schemeClr>
                </a:solidFill>
                <a:latin typeface="National" panose="02000503000000020004" pitchFamily="50" charset="0"/>
                <a:ea typeface="National" panose="02000503000000020004" pitchFamily="50" charset="0"/>
              </a:rPr>
              <a:t>Rep </a:t>
            </a:r>
            <a:r>
              <a:rPr lang="en-US" sz="7200" dirty="0" smtClean="0">
                <a:solidFill>
                  <a:schemeClr val="tx1">
                    <a:lumMod val="50000"/>
                  </a:schemeClr>
                </a:solidFill>
                <a:latin typeface="National" panose="02000503000000020004" pitchFamily="50" charset="0"/>
                <a:ea typeface="National" panose="02000503000000020004" pitchFamily="50" charset="0"/>
              </a:rPr>
              <a:t>Manual</a:t>
            </a:r>
          </a:p>
          <a:p>
            <a:pPr marL="857250" indent="-857250">
              <a:lnSpc>
                <a:spcPct val="120000"/>
              </a:lnSpc>
              <a:buFont typeface="Arial" panose="020B0604020202020204" pitchFamily="34" charset="0"/>
              <a:buChar char="•"/>
            </a:pPr>
            <a:r>
              <a:rPr lang="en-US" sz="7200" dirty="0" smtClean="0">
                <a:solidFill>
                  <a:schemeClr val="tx1">
                    <a:lumMod val="50000"/>
                  </a:schemeClr>
                </a:solidFill>
                <a:latin typeface="National" panose="02000503000000020004" pitchFamily="50" charset="0"/>
                <a:ea typeface="National" panose="02000503000000020004" pitchFamily="50" charset="0"/>
              </a:rPr>
              <a:t>SEE </a:t>
            </a:r>
            <a:r>
              <a:rPr lang="en-US" sz="7200" dirty="0">
                <a:solidFill>
                  <a:schemeClr val="tx1">
                    <a:lumMod val="50000"/>
                  </a:schemeClr>
                </a:solidFill>
                <a:latin typeface="National" panose="02000503000000020004" pitchFamily="50" charset="0"/>
                <a:ea typeface="National" panose="02000503000000020004" pitchFamily="50" charset="0"/>
              </a:rPr>
              <a:t>Visit </a:t>
            </a:r>
            <a:r>
              <a:rPr lang="en-US" sz="7200" dirty="0" smtClean="0">
                <a:solidFill>
                  <a:schemeClr val="tx1">
                    <a:lumMod val="50000"/>
                  </a:schemeClr>
                </a:solidFill>
                <a:latin typeface="National" panose="02000503000000020004" pitchFamily="50" charset="0"/>
                <a:ea typeface="National" panose="02000503000000020004" pitchFamily="50" charset="0"/>
              </a:rPr>
              <a:t>Manual</a:t>
            </a:r>
          </a:p>
          <a:p>
            <a:pPr marL="857250" indent="-857250">
              <a:lnSpc>
                <a:spcPct val="120000"/>
              </a:lnSpc>
              <a:buFont typeface="Arial" panose="020B0604020202020204" pitchFamily="34" charset="0"/>
              <a:buChar char="•"/>
            </a:pPr>
            <a:r>
              <a:rPr lang="en-US" sz="7200" dirty="0" smtClean="0">
                <a:solidFill>
                  <a:schemeClr val="tx1">
                    <a:lumMod val="50000"/>
                  </a:schemeClr>
                </a:solidFill>
                <a:latin typeface="National" panose="02000503000000020004" pitchFamily="50" charset="0"/>
                <a:ea typeface="National" panose="02000503000000020004" pitchFamily="50" charset="0"/>
              </a:rPr>
              <a:t>Host Family Screening Materials</a:t>
            </a:r>
          </a:p>
          <a:p>
            <a:pPr marL="857250" indent="-857250">
              <a:lnSpc>
                <a:spcPct val="120000"/>
              </a:lnSpc>
              <a:buFont typeface="Arial" panose="020B0604020202020204" pitchFamily="34" charset="0"/>
              <a:buChar char="•"/>
            </a:pPr>
            <a:r>
              <a:rPr lang="en-US" sz="7200" dirty="0">
                <a:solidFill>
                  <a:schemeClr val="tx1">
                    <a:lumMod val="50000"/>
                  </a:schemeClr>
                </a:solidFill>
                <a:latin typeface="National" panose="02000503000000020004" pitchFamily="50" charset="0"/>
                <a:ea typeface="National" panose="02000503000000020004" pitchFamily="50" charset="0"/>
              </a:rPr>
              <a:t>Department of State SPARC Certification User Manual and Study Guide</a:t>
            </a:r>
          </a:p>
          <a:p>
            <a:pPr marL="857250" lvl="1" indent="-857250">
              <a:lnSpc>
                <a:spcPct val="120000"/>
              </a:lnSpc>
              <a:buFont typeface="Arial" panose="020B0604020202020204" pitchFamily="34" charset="0"/>
              <a:buChar char="•"/>
            </a:pPr>
            <a:r>
              <a:rPr lang="en-US" sz="7200" dirty="0" smtClean="0">
                <a:solidFill>
                  <a:schemeClr val="tx1">
                    <a:lumMod val="50000"/>
                  </a:schemeClr>
                </a:solidFill>
                <a:latin typeface="National" panose="02000503000000020004" pitchFamily="50" charset="0"/>
                <a:ea typeface="National" panose="02000503000000020004" pitchFamily="50" charset="0"/>
              </a:rPr>
              <a:t>SPARC – Secondary School Student Annual Renewal of Certification (formerly Dept of State Annual Certification ) </a:t>
            </a:r>
          </a:p>
          <a:p>
            <a:pPr marL="857250" lvl="1" indent="-857250">
              <a:lnSpc>
                <a:spcPct val="120000"/>
              </a:lnSpc>
              <a:buFont typeface="Arial" panose="020B0604020202020204" pitchFamily="34" charset="0"/>
              <a:buChar char="•"/>
            </a:pPr>
            <a:r>
              <a:rPr lang="en-US" sz="7200" dirty="0" smtClean="0">
                <a:solidFill>
                  <a:schemeClr val="tx1">
                    <a:lumMod val="50000"/>
                  </a:schemeClr>
                </a:solidFill>
                <a:latin typeface="National" panose="02000503000000020004" pitchFamily="50" charset="0"/>
                <a:ea typeface="National" panose="02000503000000020004" pitchFamily="50" charset="0"/>
              </a:rPr>
              <a:t>	J-1 Regulations </a:t>
            </a:r>
            <a:r>
              <a:rPr lang="en-US" sz="7200" dirty="0">
                <a:solidFill>
                  <a:schemeClr val="tx1">
                    <a:lumMod val="50000"/>
                  </a:schemeClr>
                </a:solidFill>
                <a:latin typeface="National" panose="02000503000000020004" pitchFamily="50" charset="0"/>
                <a:ea typeface="National" panose="02000503000000020004" pitchFamily="50" charset="0"/>
              </a:rPr>
              <a:t>-</a:t>
            </a:r>
            <a:r>
              <a:rPr lang="en-US" sz="4800" dirty="0">
                <a:solidFill>
                  <a:schemeClr val="tx1">
                    <a:lumMod val="50000"/>
                  </a:schemeClr>
                </a:solidFill>
                <a:latin typeface="National" panose="02000503000000020004" pitchFamily="50" charset="0"/>
                <a:ea typeface="National" panose="02000503000000020004" pitchFamily="50" charset="0"/>
              </a:rPr>
              <a:t> </a:t>
            </a:r>
            <a:r>
              <a:rPr lang="en-US" sz="4800" dirty="0">
                <a:solidFill>
                  <a:schemeClr val="tx1">
                    <a:lumMod val="50000"/>
                  </a:schemeClr>
                </a:solidFill>
                <a:latin typeface="National" panose="02000503000000020004" pitchFamily="50" charset="0"/>
                <a:ea typeface="National" panose="02000503000000020004" pitchFamily="50" charset="0"/>
                <a:hlinkClick r:id="rId3"/>
              </a:rPr>
              <a:t>https://www.ecfr.gov/cgi-bin/retrieveECFR?gp=&amp;</a:t>
            </a:r>
            <a:r>
              <a:rPr lang="en-US" sz="4800" dirty="0" smtClean="0">
                <a:solidFill>
                  <a:schemeClr val="tx1">
                    <a:lumMod val="50000"/>
                  </a:schemeClr>
                </a:solidFill>
                <a:latin typeface="National" panose="02000503000000020004" pitchFamily="50" charset="0"/>
                <a:ea typeface="National" panose="02000503000000020004" pitchFamily="50" charset="0"/>
                <a:hlinkClick r:id="rId3"/>
              </a:rPr>
              <a:t>SID=1bc531bf257789e45b3049bff8b50d64&amp;r=PART&amp;n=22y1.0.1.7.35</a:t>
            </a:r>
            <a:endParaRPr lang="en-US" sz="4800" dirty="0" smtClean="0">
              <a:solidFill>
                <a:schemeClr val="tx1">
                  <a:lumMod val="50000"/>
                </a:schemeClr>
              </a:solidFill>
              <a:latin typeface="National" panose="02000503000000020004" pitchFamily="50" charset="0"/>
              <a:ea typeface="National" panose="02000503000000020004" pitchFamily="50" charset="0"/>
            </a:endParaRPr>
          </a:p>
          <a:p>
            <a:pPr marL="514350" lvl="1" indent="-514350">
              <a:lnSpc>
                <a:spcPct val="120000"/>
              </a:lnSpc>
              <a:buFont typeface="Arial" panose="020B0604020202020204" pitchFamily="34" charset="0"/>
              <a:buChar char="•"/>
            </a:pPr>
            <a:endParaRPr lang="en-US" dirty="0">
              <a:solidFill>
                <a:schemeClr val="tx1">
                  <a:lumMod val="50000"/>
                </a:schemeClr>
              </a:solidFill>
              <a:latin typeface="National" panose="02000503000000020004" pitchFamily="50" charset="0"/>
              <a:ea typeface="National" panose="02000503000000020004" pitchFamily="50" charset="0"/>
            </a:endParaRPr>
          </a:p>
          <a:p>
            <a:pPr marL="514350" lvl="1" indent="-514350">
              <a:lnSpc>
                <a:spcPct val="120000"/>
              </a:lnSpc>
              <a:buFont typeface="Arial" panose="020B0604020202020204" pitchFamily="34" charset="0"/>
              <a:buChar char="•"/>
            </a:pPr>
            <a:endParaRPr lang="en-US" dirty="0"/>
          </a:p>
          <a:p>
            <a:pPr lvl="1"/>
            <a:endParaRPr lang="en-US" sz="3600" b="1" i="1" dirty="0"/>
          </a:p>
          <a:p>
            <a:pPr marL="457200" indent="-457200">
              <a:buFont typeface="Arial" panose="020B0604020202020204" pitchFamily="34" charset="0"/>
              <a:buChar char="•"/>
            </a:pPr>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580" y="1883333"/>
            <a:ext cx="2419350" cy="1610380"/>
          </a:xfrm>
          <a:prstGeom prst="rect">
            <a:avLst/>
          </a:prstGeom>
        </p:spPr>
      </p:pic>
    </p:spTree>
    <p:extLst>
      <p:ext uri="{BB962C8B-B14F-4D97-AF65-F5344CB8AC3E}">
        <p14:creationId xmlns:p14="http://schemas.microsoft.com/office/powerpoint/2010/main" val="149641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6936" y="354286"/>
            <a:ext cx="7772400" cy="615553"/>
          </a:xfrm>
        </p:spPr>
        <p:txBody>
          <a:bodyPr/>
          <a:lstStyle/>
          <a:p>
            <a:r>
              <a:rPr lang="en-US" dirty="0"/>
              <a:t>DOS </a:t>
            </a:r>
            <a:r>
              <a:rPr lang="en-US" dirty="0" smtClean="0"/>
              <a:t>Regs Relevant Excerpts</a:t>
            </a:r>
            <a:endParaRPr lang="en-US" dirty="0"/>
          </a:p>
        </p:txBody>
      </p:sp>
      <p:sp>
        <p:nvSpPr>
          <p:cNvPr id="3" name="Text Placeholder 2"/>
          <p:cNvSpPr>
            <a:spLocks noGrp="1"/>
          </p:cNvSpPr>
          <p:nvPr>
            <p:ph type="body" idx="1"/>
          </p:nvPr>
        </p:nvSpPr>
        <p:spPr>
          <a:xfrm>
            <a:off x="737736" y="1119963"/>
            <a:ext cx="7772400" cy="4555123"/>
          </a:xfrm>
        </p:spPr>
        <p:txBody>
          <a:bodyPr>
            <a:normAutofit fontScale="40000" lnSpcReduction="20000"/>
          </a:bodyPr>
          <a:lstStyle/>
          <a:p>
            <a:pPr>
              <a:lnSpc>
                <a:spcPct val="120000"/>
              </a:lnSpc>
            </a:pPr>
            <a:r>
              <a:rPr lang="en-US" sz="2800" dirty="0">
                <a:hlinkClick r:id="rId3"/>
              </a:rPr>
              <a:t>http://www.ecfr.gov/cgi-bin/retrieveECFR?gp=&amp;</a:t>
            </a:r>
            <a:r>
              <a:rPr lang="en-US" sz="2800" dirty="0" smtClean="0">
                <a:hlinkClick r:id="rId3"/>
              </a:rPr>
              <a:t>SID=1bc531bf257789e45b3049bff8b50d64&amp;r=PART&amp;n=22y1.0.1.7.35</a:t>
            </a:r>
            <a:endParaRPr lang="en-US" sz="2800" dirty="0" smtClean="0"/>
          </a:p>
          <a:p>
            <a:pPr>
              <a:lnSpc>
                <a:spcPct val="120000"/>
              </a:lnSpc>
            </a:pPr>
            <a:endParaRPr lang="en-US" sz="3500" dirty="0"/>
          </a:p>
          <a:p>
            <a:pPr>
              <a:lnSpc>
                <a:spcPct val="120000"/>
              </a:lnSpc>
            </a:pPr>
            <a:r>
              <a:rPr lang="en-US" sz="3500" dirty="0"/>
              <a:t>[1] </a:t>
            </a:r>
          </a:p>
          <a:p>
            <a:pPr>
              <a:lnSpc>
                <a:spcPct val="120000"/>
              </a:lnSpc>
            </a:pPr>
            <a:r>
              <a:rPr lang="en-US" sz="3500" i="1" dirty="0"/>
              <a:t>“DOS requires placement organizations to verify a </a:t>
            </a:r>
            <a:r>
              <a:rPr lang="en-US" sz="3500" b="1" i="1" dirty="0"/>
              <a:t>HF is in eligible to host again with prior hosting organization</a:t>
            </a:r>
            <a:r>
              <a:rPr lang="en-US" sz="3500" i="1" dirty="0"/>
              <a:t>.”</a:t>
            </a:r>
          </a:p>
          <a:p>
            <a:pPr>
              <a:lnSpc>
                <a:spcPct val="120000"/>
              </a:lnSpc>
            </a:pPr>
            <a:endParaRPr lang="en-US" sz="3500" i="1" dirty="0"/>
          </a:p>
          <a:p>
            <a:pPr>
              <a:lnSpc>
                <a:spcPct val="120000"/>
              </a:lnSpc>
            </a:pPr>
            <a:r>
              <a:rPr lang="en-US" sz="3500" dirty="0"/>
              <a:t>[2] </a:t>
            </a:r>
          </a:p>
          <a:p>
            <a:pPr>
              <a:lnSpc>
                <a:spcPct val="120000"/>
              </a:lnSpc>
            </a:pPr>
            <a:r>
              <a:rPr lang="en-US" sz="3500" b="1" i="1" dirty="0"/>
              <a:t>“(d) Program Administration </a:t>
            </a:r>
            <a:endParaRPr lang="en-US" sz="3500" i="1" dirty="0"/>
          </a:p>
          <a:p>
            <a:pPr>
              <a:lnSpc>
                <a:spcPct val="120000"/>
              </a:lnSpc>
            </a:pPr>
            <a:r>
              <a:rPr lang="en-US" sz="3500" i="1" dirty="0"/>
              <a:t>(4) Place no exchange student </a:t>
            </a:r>
            <a:r>
              <a:rPr lang="en-US" sz="3500" b="1" i="1" dirty="0"/>
              <a:t>with his or her relatives</a:t>
            </a:r>
            <a:r>
              <a:rPr lang="en-US" sz="3500" i="1" dirty="0"/>
              <a:t>;”</a:t>
            </a:r>
          </a:p>
          <a:p>
            <a:pPr>
              <a:lnSpc>
                <a:spcPct val="120000"/>
              </a:lnSpc>
            </a:pPr>
            <a:endParaRPr lang="en-US" sz="3500" i="1" dirty="0">
              <a:solidFill>
                <a:schemeClr val="tx1"/>
              </a:solidFill>
            </a:endParaRPr>
          </a:p>
          <a:p>
            <a:pPr>
              <a:lnSpc>
                <a:spcPct val="120000"/>
              </a:lnSpc>
            </a:pPr>
            <a:r>
              <a:rPr lang="en-US" sz="3500" i="1" dirty="0">
                <a:solidFill>
                  <a:schemeClr val="tx1"/>
                </a:solidFill>
              </a:rPr>
              <a:t>[3] &amp; [4]  </a:t>
            </a:r>
          </a:p>
          <a:p>
            <a:pPr>
              <a:lnSpc>
                <a:spcPct val="120000"/>
              </a:lnSpc>
            </a:pPr>
            <a:r>
              <a:rPr lang="en-US" sz="3500" b="1" i="1" dirty="0"/>
              <a:t>(I) Host Family Placement</a:t>
            </a:r>
            <a:endParaRPr lang="en-US" sz="3500" i="1" dirty="0"/>
          </a:p>
          <a:p>
            <a:pPr>
              <a:lnSpc>
                <a:spcPct val="120000"/>
              </a:lnSpc>
            </a:pPr>
            <a:r>
              <a:rPr lang="en-US" sz="3500" i="1" dirty="0"/>
              <a:t>(ii) </a:t>
            </a:r>
            <a:r>
              <a:rPr lang="en-US" sz="3500" b="1" i="1" dirty="0"/>
              <a:t>Place more than one exchange student with a host family without the express prior written consent of the host family, the natural parents, and the students being placed. </a:t>
            </a:r>
            <a:r>
              <a:rPr lang="en-US" sz="3500" i="1" dirty="0"/>
              <a:t>Under no circumstance may more than two exchange students be placed with a host family, or in the home of a local coordinator, regional coordinator, or volunteer. </a:t>
            </a:r>
            <a:r>
              <a:rPr lang="en-US" sz="3500" b="1" i="1" dirty="0"/>
              <a:t>Sponsors</a:t>
            </a:r>
            <a:r>
              <a:rPr lang="en-US" sz="3500" i="1" dirty="0"/>
              <a:t> </a:t>
            </a:r>
            <a:r>
              <a:rPr lang="en-US" sz="3500" b="1" i="1" dirty="0"/>
              <a:t>may not place students from the same countries or with the same native languages in a</a:t>
            </a:r>
            <a:r>
              <a:rPr lang="en-US" sz="3500" i="1" dirty="0"/>
              <a:t> </a:t>
            </a:r>
            <a:r>
              <a:rPr lang="en-US" sz="3500" b="1" i="1" dirty="0"/>
              <a:t>single home.”</a:t>
            </a:r>
            <a:endParaRPr lang="en-US" sz="3500" i="1" dirty="0"/>
          </a:p>
          <a:p>
            <a:endParaRPr lang="en-US" dirty="0"/>
          </a:p>
          <a:p>
            <a:endParaRPr lang="en-US" dirty="0"/>
          </a:p>
        </p:txBody>
      </p:sp>
    </p:spTree>
    <p:extLst>
      <p:ext uri="{BB962C8B-B14F-4D97-AF65-F5344CB8AC3E}">
        <p14:creationId xmlns:p14="http://schemas.microsoft.com/office/powerpoint/2010/main" val="97770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9507" y="288971"/>
            <a:ext cx="7772400" cy="615553"/>
          </a:xfrm>
        </p:spPr>
        <p:txBody>
          <a:bodyPr/>
          <a:lstStyle/>
          <a:p>
            <a:r>
              <a:rPr lang="en-US" dirty="0"/>
              <a:t>DOS Regs Relevant Excerpts</a:t>
            </a:r>
          </a:p>
        </p:txBody>
      </p:sp>
      <p:sp>
        <p:nvSpPr>
          <p:cNvPr id="3" name="Text Placeholder 2"/>
          <p:cNvSpPr>
            <a:spLocks noGrp="1"/>
          </p:cNvSpPr>
          <p:nvPr>
            <p:ph type="body" idx="1"/>
          </p:nvPr>
        </p:nvSpPr>
        <p:spPr>
          <a:xfrm>
            <a:off x="759507" y="1207051"/>
            <a:ext cx="7772400" cy="4091120"/>
          </a:xfrm>
        </p:spPr>
        <p:txBody>
          <a:bodyPr/>
          <a:lstStyle/>
          <a:p>
            <a:pPr marL="342900" lvl="0" indent="-342900">
              <a:lnSpc>
                <a:spcPct val="100000"/>
              </a:lnSpc>
              <a:spcBef>
                <a:spcPct val="20000"/>
              </a:spcBef>
              <a:spcAft>
                <a:spcPts val="0"/>
              </a:spcAft>
              <a:buFont typeface="Arial"/>
              <a:buChar char="•"/>
            </a:pPr>
            <a:r>
              <a:rPr lang="en-US" sz="1500" dirty="0">
                <a:solidFill>
                  <a:srgbClr val="454545"/>
                </a:solidFill>
                <a:latin typeface="Century Gothic"/>
              </a:rPr>
              <a:t>[5] </a:t>
            </a:r>
          </a:p>
          <a:p>
            <a:pPr lvl="0">
              <a:lnSpc>
                <a:spcPct val="100000"/>
              </a:lnSpc>
              <a:spcBef>
                <a:spcPct val="20000"/>
              </a:spcBef>
              <a:spcAft>
                <a:spcPts val="0"/>
              </a:spcAft>
            </a:pPr>
            <a:r>
              <a:rPr lang="en-US" sz="1500" b="1" i="1" dirty="0">
                <a:solidFill>
                  <a:srgbClr val="454545"/>
                </a:solidFill>
                <a:latin typeface="Century Gothic"/>
              </a:rPr>
              <a:t>“(j) Host Family Application &amp; Selection</a:t>
            </a:r>
            <a:endParaRPr lang="en-US" sz="1500" i="1" dirty="0">
              <a:solidFill>
                <a:srgbClr val="454545"/>
              </a:solidFill>
              <a:latin typeface="Century Gothic"/>
            </a:endParaRPr>
          </a:p>
          <a:p>
            <a:pPr lvl="0">
              <a:lnSpc>
                <a:spcPct val="100000"/>
              </a:lnSpc>
              <a:spcBef>
                <a:spcPct val="20000"/>
              </a:spcBef>
              <a:spcAft>
                <a:spcPts val="0"/>
              </a:spcAft>
            </a:pPr>
            <a:r>
              <a:rPr lang="en-US" sz="1500" i="1" dirty="0">
                <a:solidFill>
                  <a:srgbClr val="454545"/>
                </a:solidFill>
                <a:latin typeface="Century Gothic"/>
              </a:rPr>
              <a:t>(9) Ensure that a </a:t>
            </a:r>
            <a:r>
              <a:rPr lang="en-US" sz="1500" b="1" i="1" dirty="0">
                <a:solidFill>
                  <a:srgbClr val="454545"/>
                </a:solidFill>
                <a:latin typeface="Century Gothic"/>
              </a:rPr>
              <a:t>potential single adult host parent without a child in the home undergoes a secondary level review </a:t>
            </a:r>
            <a:r>
              <a:rPr lang="en-US" sz="1500" i="1" dirty="0">
                <a:solidFill>
                  <a:srgbClr val="454545"/>
                </a:solidFill>
                <a:latin typeface="Century Gothic"/>
              </a:rPr>
              <a:t>by an organizational representative other than the individual who recruited and selected the applicant. Such secondary review should include demonstrated evidence of the individual's friends or family who can provide an additional support network for the exchange student and evidence of the individual's ties to his/her community. </a:t>
            </a:r>
            <a:r>
              <a:rPr lang="en-US" sz="1500" b="1" i="1" dirty="0">
                <a:solidFill>
                  <a:srgbClr val="454545"/>
                </a:solidFill>
                <a:latin typeface="Century Gothic"/>
              </a:rPr>
              <a:t>Both the exchange student and his or her natural parents must agree in writing in advance of the student's placement with a single adult host parent without a child in the home.”</a:t>
            </a:r>
          </a:p>
          <a:p>
            <a:pPr lvl="0">
              <a:lnSpc>
                <a:spcPct val="100000"/>
              </a:lnSpc>
              <a:spcBef>
                <a:spcPct val="20000"/>
              </a:spcBef>
              <a:spcAft>
                <a:spcPts val="0"/>
              </a:spcAft>
            </a:pPr>
            <a:endParaRPr lang="en-US" sz="1500" dirty="0">
              <a:solidFill>
                <a:srgbClr val="454545"/>
              </a:solidFill>
              <a:latin typeface="Century Gothic"/>
            </a:endParaRPr>
          </a:p>
          <a:p>
            <a:pPr marL="342900" lvl="0" indent="-342900">
              <a:lnSpc>
                <a:spcPct val="100000"/>
              </a:lnSpc>
              <a:spcBef>
                <a:spcPct val="20000"/>
              </a:spcBef>
              <a:spcAft>
                <a:spcPts val="0"/>
              </a:spcAft>
              <a:buFont typeface="Arial"/>
              <a:buChar char="•"/>
            </a:pPr>
            <a:r>
              <a:rPr lang="en-US" sz="1500" dirty="0">
                <a:solidFill>
                  <a:srgbClr val="454545"/>
                </a:solidFill>
                <a:latin typeface="Century Gothic"/>
              </a:rPr>
              <a:t>[6] </a:t>
            </a:r>
          </a:p>
          <a:p>
            <a:pPr lvl="0">
              <a:lnSpc>
                <a:spcPct val="100000"/>
              </a:lnSpc>
              <a:spcBef>
                <a:spcPct val="20000"/>
              </a:spcBef>
              <a:spcAft>
                <a:spcPts val="0"/>
              </a:spcAft>
            </a:pPr>
            <a:r>
              <a:rPr lang="en-US" sz="1500" b="1" i="1" dirty="0">
                <a:solidFill>
                  <a:srgbClr val="454545"/>
                </a:solidFill>
                <a:latin typeface="Century Gothic"/>
              </a:rPr>
              <a:t>“(j) Host Family Application &amp; Selection</a:t>
            </a:r>
            <a:endParaRPr lang="en-US" sz="1500" i="1" dirty="0">
              <a:solidFill>
                <a:srgbClr val="454545"/>
              </a:solidFill>
              <a:latin typeface="Century Gothic"/>
            </a:endParaRPr>
          </a:p>
          <a:p>
            <a:pPr lvl="0">
              <a:lnSpc>
                <a:spcPct val="100000"/>
              </a:lnSpc>
              <a:spcBef>
                <a:spcPct val="20000"/>
              </a:spcBef>
              <a:spcAft>
                <a:spcPts val="0"/>
              </a:spcAft>
            </a:pPr>
            <a:r>
              <a:rPr lang="en-US" sz="1500" i="1" dirty="0">
                <a:solidFill>
                  <a:srgbClr val="454545"/>
                </a:solidFill>
                <a:latin typeface="Century Gothic"/>
              </a:rPr>
              <a:t>(6) Ensure that the host family </a:t>
            </a:r>
            <a:r>
              <a:rPr lang="en-US" sz="1500" b="1" i="1" dirty="0">
                <a:solidFill>
                  <a:srgbClr val="454545"/>
                </a:solidFill>
                <a:latin typeface="Century Gothic"/>
              </a:rPr>
              <a:t>has adequate financial resources </a:t>
            </a:r>
            <a:r>
              <a:rPr lang="en-US" sz="1500" i="1" dirty="0">
                <a:solidFill>
                  <a:srgbClr val="454545"/>
                </a:solidFill>
                <a:latin typeface="Century Gothic"/>
              </a:rPr>
              <a:t>to undertake hosting obligations and </a:t>
            </a:r>
            <a:r>
              <a:rPr lang="en-US" sz="1500" b="1" i="1" dirty="0">
                <a:solidFill>
                  <a:srgbClr val="454545"/>
                </a:solidFill>
                <a:latin typeface="Century Gothic"/>
              </a:rPr>
              <a:t>is not receiving needs-based government subsidies for food or housing</a:t>
            </a:r>
            <a:r>
              <a:rPr lang="en-US" sz="1500" i="1" dirty="0">
                <a:solidFill>
                  <a:srgbClr val="454545"/>
                </a:solidFill>
                <a:latin typeface="Century Gothic"/>
              </a:rPr>
              <a:t>;”</a:t>
            </a:r>
          </a:p>
          <a:p>
            <a:endParaRPr lang="en-US" dirty="0"/>
          </a:p>
        </p:txBody>
      </p:sp>
    </p:spTree>
    <p:extLst>
      <p:ext uri="{BB962C8B-B14F-4D97-AF65-F5344CB8AC3E}">
        <p14:creationId xmlns:p14="http://schemas.microsoft.com/office/powerpoint/2010/main" val="186316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390572"/>
            <a:ext cx="7772400" cy="615553"/>
          </a:xfrm>
        </p:spPr>
        <p:txBody>
          <a:bodyPr/>
          <a:lstStyle/>
          <a:p>
            <a:r>
              <a:rPr lang="en-US" dirty="0"/>
              <a:t>DOS Regs Relevant Excerpts</a:t>
            </a:r>
          </a:p>
        </p:txBody>
      </p:sp>
      <p:sp>
        <p:nvSpPr>
          <p:cNvPr id="3" name="Text Placeholder 2"/>
          <p:cNvSpPr>
            <a:spLocks noGrp="1"/>
          </p:cNvSpPr>
          <p:nvPr>
            <p:ph type="body" idx="1"/>
          </p:nvPr>
        </p:nvSpPr>
        <p:spPr>
          <a:xfrm>
            <a:off x="810307" y="1330422"/>
            <a:ext cx="7772400" cy="4359178"/>
          </a:xfrm>
        </p:spPr>
        <p:txBody>
          <a:bodyPr/>
          <a:lstStyle/>
          <a:p>
            <a:pPr marL="342900" lvl="0" indent="-342900">
              <a:lnSpc>
                <a:spcPct val="100000"/>
              </a:lnSpc>
              <a:spcBef>
                <a:spcPct val="20000"/>
              </a:spcBef>
              <a:spcAft>
                <a:spcPts val="0"/>
              </a:spcAft>
              <a:buFont typeface="Arial"/>
              <a:buChar char="•"/>
            </a:pPr>
            <a:r>
              <a:rPr lang="en-US" sz="1500" dirty="0">
                <a:solidFill>
                  <a:srgbClr val="454545"/>
                </a:solidFill>
                <a:latin typeface="Century Gothic"/>
              </a:rPr>
              <a:t>[7] </a:t>
            </a:r>
          </a:p>
          <a:p>
            <a:pPr lvl="0">
              <a:lnSpc>
                <a:spcPct val="100000"/>
              </a:lnSpc>
              <a:spcBef>
                <a:spcPct val="20000"/>
              </a:spcBef>
              <a:spcAft>
                <a:spcPts val="0"/>
              </a:spcAft>
            </a:pPr>
            <a:r>
              <a:rPr lang="en-US" sz="1500" b="1" i="1" dirty="0">
                <a:solidFill>
                  <a:srgbClr val="454545"/>
                </a:solidFill>
                <a:latin typeface="Century Gothic"/>
              </a:rPr>
              <a:t>“(j) Host Family Application &amp; Selection</a:t>
            </a:r>
            <a:endParaRPr lang="en-US" sz="1500" i="1" dirty="0">
              <a:solidFill>
                <a:srgbClr val="454545"/>
              </a:solidFill>
              <a:latin typeface="Century Gothic"/>
            </a:endParaRPr>
          </a:p>
          <a:p>
            <a:pPr lvl="0">
              <a:lnSpc>
                <a:spcPct val="100000"/>
              </a:lnSpc>
              <a:spcBef>
                <a:spcPct val="20000"/>
              </a:spcBef>
              <a:spcAft>
                <a:spcPts val="0"/>
              </a:spcAft>
            </a:pPr>
            <a:r>
              <a:rPr lang="en-US" sz="1500" i="1" dirty="0">
                <a:solidFill>
                  <a:srgbClr val="454545"/>
                </a:solidFill>
                <a:latin typeface="Century Gothic"/>
              </a:rPr>
              <a:t>(5) Ensure that the host family has a good reputation and character by securing two personal references from within the community from individuals </a:t>
            </a:r>
            <a:r>
              <a:rPr lang="en-US" sz="1500" b="1" i="1" dirty="0">
                <a:solidFill>
                  <a:srgbClr val="454545"/>
                </a:solidFill>
                <a:latin typeface="Century Gothic"/>
              </a:rPr>
              <a:t>who are not relatives of the potential host family or representatives of the sponsor ( i.e. , field staff or volunteers),</a:t>
            </a:r>
            <a:r>
              <a:rPr lang="en-US" sz="1500" i="1" dirty="0">
                <a:solidFill>
                  <a:srgbClr val="454545"/>
                </a:solidFill>
                <a:latin typeface="Century Gothic"/>
              </a:rPr>
              <a:t> attesting to the host family's good reputation and character;”</a:t>
            </a:r>
          </a:p>
          <a:p>
            <a:pPr lvl="0">
              <a:lnSpc>
                <a:spcPct val="100000"/>
              </a:lnSpc>
              <a:spcBef>
                <a:spcPct val="20000"/>
              </a:spcBef>
              <a:spcAft>
                <a:spcPts val="0"/>
              </a:spcAft>
            </a:pPr>
            <a:endParaRPr lang="en-US" sz="1500" i="1" dirty="0">
              <a:solidFill>
                <a:srgbClr val="454545"/>
              </a:solidFill>
              <a:latin typeface="Century Gothic"/>
            </a:endParaRPr>
          </a:p>
          <a:p>
            <a:pPr marL="342900" lvl="0" indent="-342900">
              <a:lnSpc>
                <a:spcPct val="100000"/>
              </a:lnSpc>
              <a:spcBef>
                <a:spcPct val="20000"/>
              </a:spcBef>
              <a:spcAft>
                <a:spcPts val="0"/>
              </a:spcAft>
              <a:buFont typeface="Arial"/>
              <a:buChar char="•"/>
            </a:pPr>
            <a:r>
              <a:rPr lang="en-US" sz="1600" dirty="0">
                <a:solidFill>
                  <a:srgbClr val="454545"/>
                </a:solidFill>
                <a:latin typeface="Century Gothic"/>
              </a:rPr>
              <a:t>[8] </a:t>
            </a:r>
          </a:p>
          <a:p>
            <a:pPr lvl="0">
              <a:lnSpc>
                <a:spcPct val="100000"/>
              </a:lnSpc>
              <a:spcBef>
                <a:spcPct val="20000"/>
              </a:spcBef>
              <a:spcAft>
                <a:spcPts val="0"/>
              </a:spcAft>
            </a:pPr>
            <a:r>
              <a:rPr lang="en-US" sz="1600" b="1" i="1" dirty="0">
                <a:solidFill>
                  <a:srgbClr val="454545"/>
                </a:solidFill>
                <a:latin typeface="Century Gothic"/>
              </a:rPr>
              <a:t>“(j) Host Family Application &amp; Selection</a:t>
            </a:r>
            <a:endParaRPr lang="en-US" sz="1600" i="1" dirty="0">
              <a:solidFill>
                <a:srgbClr val="454545"/>
              </a:solidFill>
              <a:latin typeface="Century Gothic"/>
            </a:endParaRPr>
          </a:p>
          <a:p>
            <a:pPr lvl="0">
              <a:lnSpc>
                <a:spcPct val="100000"/>
              </a:lnSpc>
              <a:spcBef>
                <a:spcPct val="20000"/>
              </a:spcBef>
              <a:spcAft>
                <a:spcPts val="0"/>
              </a:spcAft>
            </a:pPr>
            <a:r>
              <a:rPr lang="en-US" sz="1600" i="1" dirty="0">
                <a:solidFill>
                  <a:srgbClr val="454545"/>
                </a:solidFill>
                <a:latin typeface="Century Gothic"/>
              </a:rPr>
              <a:t>(2) The host family application must be designed to provide a detailed summary and profile of the host family, the physical home environment (</a:t>
            </a:r>
            <a:r>
              <a:rPr lang="en-US" sz="1600" b="1" i="1" dirty="0">
                <a:solidFill>
                  <a:srgbClr val="454545"/>
                </a:solidFill>
                <a:latin typeface="Century Gothic"/>
              </a:rPr>
              <a:t>to include photographs of the host family home's exterior and grounds, kitchen, student's bedroom, bathroom, and family or living room</a:t>
            </a:r>
            <a:r>
              <a:rPr lang="en-US" sz="1600" i="1" dirty="0">
                <a:solidFill>
                  <a:srgbClr val="454545"/>
                </a:solidFill>
                <a:latin typeface="Century Gothic"/>
              </a:rPr>
              <a:t>),”</a:t>
            </a:r>
          </a:p>
          <a:p>
            <a:endParaRPr lang="en-US" dirty="0"/>
          </a:p>
        </p:txBody>
      </p:sp>
    </p:spTree>
    <p:extLst>
      <p:ext uri="{BB962C8B-B14F-4D97-AF65-F5344CB8AC3E}">
        <p14:creationId xmlns:p14="http://schemas.microsoft.com/office/powerpoint/2010/main" val="56165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50" y="651830"/>
            <a:ext cx="7772400" cy="734285"/>
          </a:xfrm>
        </p:spPr>
        <p:txBody>
          <a:bodyPr/>
          <a:lstStyle/>
          <a:p>
            <a:pPr algn="ctr"/>
            <a:r>
              <a:rPr lang="en-US" sz="2800" dirty="0"/>
              <a:t>Why </a:t>
            </a:r>
            <a:r>
              <a:rPr lang="en-US" sz="2800" dirty="0" smtClean="0"/>
              <a:t>Does Compliance Matter?  </a:t>
            </a:r>
            <a:r>
              <a:rPr lang="en-US" dirty="0"/>
              <a:t/>
            </a:r>
            <a:br>
              <a:rPr lang="en-US" dirty="0"/>
            </a:br>
            <a:endParaRPr lang="en-US" dirty="0"/>
          </a:p>
        </p:txBody>
      </p:sp>
      <p:sp>
        <p:nvSpPr>
          <p:cNvPr id="3" name="Text Placeholder 2"/>
          <p:cNvSpPr>
            <a:spLocks noGrp="1"/>
          </p:cNvSpPr>
          <p:nvPr>
            <p:ph type="body" idx="1"/>
          </p:nvPr>
        </p:nvSpPr>
        <p:spPr>
          <a:xfrm>
            <a:off x="650650" y="1523998"/>
            <a:ext cx="7772400" cy="4529669"/>
          </a:xfrm>
        </p:spPr>
        <p:txBody>
          <a:bodyPr>
            <a:normAutofit/>
          </a:bodyPr>
          <a:lstStyle/>
          <a:p>
            <a:pPr>
              <a:lnSpc>
                <a:spcPct val="120000"/>
              </a:lnSpc>
            </a:pPr>
            <a:r>
              <a:rPr lang="en-US" sz="2400" dirty="0">
                <a:solidFill>
                  <a:schemeClr val="tx1">
                    <a:lumMod val="50000"/>
                  </a:schemeClr>
                </a:solidFill>
              </a:rPr>
              <a:t>High quality, </a:t>
            </a:r>
            <a:r>
              <a:rPr lang="en-US" sz="2400" dirty="0" smtClean="0">
                <a:solidFill>
                  <a:schemeClr val="tx1">
                    <a:lumMod val="50000"/>
                  </a:schemeClr>
                </a:solidFill>
              </a:rPr>
              <a:t>safe programs for YFU student, </a:t>
            </a:r>
            <a:r>
              <a:rPr lang="en-US" sz="2400" dirty="0">
                <a:solidFill>
                  <a:schemeClr val="tx1">
                    <a:lumMod val="50000"/>
                  </a:schemeClr>
                </a:solidFill>
              </a:rPr>
              <a:t>host </a:t>
            </a:r>
            <a:r>
              <a:rPr lang="en-US" sz="2400" dirty="0" smtClean="0">
                <a:solidFill>
                  <a:schemeClr val="tx1">
                    <a:lumMod val="50000"/>
                  </a:schemeClr>
                </a:solidFill>
              </a:rPr>
              <a:t>family, </a:t>
            </a:r>
            <a:r>
              <a:rPr lang="en-US" sz="2400" dirty="0">
                <a:solidFill>
                  <a:schemeClr val="tx1">
                    <a:lumMod val="50000"/>
                  </a:schemeClr>
                </a:solidFill>
              </a:rPr>
              <a:t>and </a:t>
            </a:r>
            <a:r>
              <a:rPr lang="en-US" sz="2400" dirty="0" smtClean="0">
                <a:solidFill>
                  <a:schemeClr val="tx1">
                    <a:lumMod val="50000"/>
                  </a:schemeClr>
                </a:solidFill>
              </a:rPr>
              <a:t>school based on three regulatory sources:  </a:t>
            </a:r>
          </a:p>
          <a:p>
            <a:pPr>
              <a:lnSpc>
                <a:spcPct val="120000"/>
              </a:lnSpc>
            </a:pPr>
            <a:r>
              <a:rPr lang="en-US" sz="2400" dirty="0" smtClean="0">
                <a:solidFill>
                  <a:schemeClr val="tx1">
                    <a:lumMod val="50000"/>
                  </a:schemeClr>
                </a:solidFill>
              </a:rPr>
              <a:t> </a:t>
            </a:r>
            <a:endParaRPr lang="en-US" sz="2400" dirty="0" smtClean="0">
              <a:solidFill>
                <a:schemeClr val="tx1">
                  <a:lumMod val="50000"/>
                </a:schemeClr>
              </a:solidFill>
              <a:latin typeface="National" panose="02000503000000020004" pitchFamily="50" charset="0"/>
              <a:ea typeface="National" panose="02000503000000020004" pitchFamily="50" charset="0"/>
            </a:endParaRPr>
          </a:p>
          <a:p>
            <a:pPr marL="709200" lvl="2" indent="-457200">
              <a:lnSpc>
                <a:spcPct val="120000"/>
              </a:lnSpc>
              <a:buFont typeface="+mj-lt"/>
              <a:buAutoNum type="arabicPeriod"/>
            </a:pPr>
            <a:r>
              <a:rPr lang="en-US" sz="2200" b="1" dirty="0" smtClean="0">
                <a:solidFill>
                  <a:schemeClr val="tx1">
                    <a:lumMod val="50000"/>
                  </a:schemeClr>
                </a:solidFill>
                <a:latin typeface="National" panose="02000503000000020004" pitchFamily="50" charset="0"/>
                <a:ea typeface="National" panose="02000503000000020004" pitchFamily="50" charset="0"/>
              </a:rPr>
              <a:t>YFU </a:t>
            </a:r>
            <a:r>
              <a:rPr lang="en-US" sz="2200" b="1" dirty="0">
                <a:solidFill>
                  <a:schemeClr val="tx1">
                    <a:lumMod val="50000"/>
                  </a:schemeClr>
                </a:solidFill>
                <a:latin typeface="National" panose="02000503000000020004" pitchFamily="50" charset="0"/>
                <a:ea typeface="National" panose="02000503000000020004" pitchFamily="50" charset="0"/>
              </a:rPr>
              <a:t>Basic </a:t>
            </a:r>
            <a:r>
              <a:rPr lang="en-US" sz="2200" b="1" dirty="0" smtClean="0">
                <a:solidFill>
                  <a:schemeClr val="tx1">
                    <a:lumMod val="50000"/>
                  </a:schemeClr>
                </a:solidFill>
                <a:latin typeface="National" panose="02000503000000020004" pitchFamily="50" charset="0"/>
                <a:ea typeface="National" panose="02000503000000020004" pitchFamily="50" charset="0"/>
              </a:rPr>
              <a:t>Standards</a:t>
            </a:r>
          </a:p>
          <a:p>
            <a:pPr lvl="3" indent="0">
              <a:lnSpc>
                <a:spcPct val="120000"/>
              </a:lnSpc>
              <a:buNone/>
            </a:pPr>
            <a:r>
              <a:rPr lang="en-US" sz="2000" dirty="0" smtClean="0">
                <a:solidFill>
                  <a:schemeClr val="tx1">
                    <a:lumMod val="50000"/>
                  </a:schemeClr>
                </a:solidFill>
                <a:latin typeface="National" panose="02000503000000020004" pitchFamily="50" charset="0"/>
                <a:ea typeface="National" panose="02000503000000020004" pitchFamily="50" charset="0"/>
              </a:rPr>
              <a:t>YFU USA partners with YFU partners worldwide</a:t>
            </a:r>
          </a:p>
          <a:p>
            <a:pPr marL="709200" lvl="2" indent="-457200">
              <a:lnSpc>
                <a:spcPct val="120000"/>
              </a:lnSpc>
              <a:buFont typeface="+mj-lt"/>
              <a:buAutoNum type="arabicPeriod"/>
            </a:pPr>
            <a:r>
              <a:rPr lang="en-US" sz="2200" b="1" dirty="0" smtClean="0">
                <a:solidFill>
                  <a:schemeClr val="tx1">
                    <a:lumMod val="50000"/>
                  </a:schemeClr>
                </a:solidFill>
                <a:latin typeface="National" panose="02000503000000020004" pitchFamily="50" charset="0"/>
                <a:ea typeface="National" panose="02000503000000020004" pitchFamily="50" charset="0"/>
              </a:rPr>
              <a:t>US </a:t>
            </a:r>
            <a:r>
              <a:rPr lang="en-US" sz="2200" b="1" dirty="0">
                <a:solidFill>
                  <a:schemeClr val="tx1">
                    <a:lumMod val="50000"/>
                  </a:schemeClr>
                </a:solidFill>
                <a:latin typeface="National" panose="02000503000000020004" pitchFamily="50" charset="0"/>
                <a:ea typeface="National" panose="02000503000000020004" pitchFamily="50" charset="0"/>
              </a:rPr>
              <a:t>Department of State J-1 visa regulations </a:t>
            </a:r>
            <a:r>
              <a:rPr lang="en-US" sz="2200" b="1" dirty="0" smtClean="0">
                <a:solidFill>
                  <a:schemeClr val="tx1">
                    <a:lumMod val="50000"/>
                  </a:schemeClr>
                </a:solidFill>
                <a:latin typeface="National" panose="02000503000000020004" pitchFamily="50" charset="0"/>
                <a:ea typeface="National" panose="02000503000000020004" pitchFamily="50" charset="0"/>
              </a:rPr>
              <a:t>(Regs)</a:t>
            </a:r>
          </a:p>
          <a:p>
            <a:pPr lvl="3" indent="0">
              <a:lnSpc>
                <a:spcPct val="120000"/>
              </a:lnSpc>
              <a:buNone/>
            </a:pPr>
            <a:r>
              <a:rPr lang="en-US" sz="2000" dirty="0" smtClean="0">
                <a:solidFill>
                  <a:schemeClr val="tx1">
                    <a:lumMod val="50000"/>
                  </a:schemeClr>
                </a:solidFill>
                <a:latin typeface="National" panose="02000503000000020004" pitchFamily="50" charset="0"/>
                <a:ea typeface="National" panose="02000503000000020004" pitchFamily="50" charset="0"/>
              </a:rPr>
              <a:t>YFU is a Designated J-1 sponsor</a:t>
            </a:r>
          </a:p>
          <a:p>
            <a:pPr marL="709200" lvl="2" indent="-457200">
              <a:lnSpc>
                <a:spcPct val="120000"/>
              </a:lnSpc>
              <a:buFont typeface="+mj-lt"/>
              <a:buAutoNum type="arabicPeriod"/>
            </a:pPr>
            <a:r>
              <a:rPr lang="en-US" sz="2200" b="1" dirty="0" smtClean="0">
                <a:solidFill>
                  <a:schemeClr val="tx1">
                    <a:lumMod val="50000"/>
                  </a:schemeClr>
                </a:solidFill>
                <a:latin typeface="National" panose="02000503000000020004" pitchFamily="50" charset="0"/>
                <a:ea typeface="National" panose="02000503000000020004" pitchFamily="50" charset="0"/>
              </a:rPr>
              <a:t>CSIET - </a:t>
            </a:r>
            <a:r>
              <a:rPr lang="en-US" sz="2200" b="1" dirty="0">
                <a:solidFill>
                  <a:schemeClr val="tx1">
                    <a:lumMod val="50000"/>
                  </a:schemeClr>
                </a:solidFill>
                <a:latin typeface="National" panose="02000503000000020004" pitchFamily="50" charset="0"/>
                <a:ea typeface="National" panose="02000503000000020004" pitchFamily="50" charset="0"/>
              </a:rPr>
              <a:t>Council on Standards for International Educational </a:t>
            </a:r>
            <a:r>
              <a:rPr lang="en-US" sz="2200" b="1" dirty="0" smtClean="0">
                <a:solidFill>
                  <a:schemeClr val="tx1">
                    <a:lumMod val="50000"/>
                  </a:schemeClr>
                </a:solidFill>
                <a:latin typeface="National" panose="02000503000000020004" pitchFamily="50" charset="0"/>
                <a:ea typeface="National" panose="02000503000000020004" pitchFamily="50" charset="0"/>
              </a:rPr>
              <a:t>Travel</a:t>
            </a:r>
          </a:p>
          <a:p>
            <a:pPr lvl="3" indent="0">
              <a:lnSpc>
                <a:spcPct val="120000"/>
              </a:lnSpc>
              <a:buNone/>
            </a:pPr>
            <a:r>
              <a:rPr lang="en-US" sz="2000" dirty="0" smtClean="0">
                <a:solidFill>
                  <a:schemeClr val="tx1">
                    <a:lumMod val="50000"/>
                  </a:schemeClr>
                </a:solidFill>
                <a:latin typeface="National" panose="02000503000000020004" pitchFamily="50" charset="0"/>
                <a:ea typeface="National" panose="02000503000000020004" pitchFamily="50" charset="0"/>
              </a:rPr>
              <a:t>US schools require CSIET J-1 listing</a:t>
            </a:r>
          </a:p>
          <a:p>
            <a:pPr lvl="2" indent="0" algn="ctr">
              <a:lnSpc>
                <a:spcPct val="120000"/>
              </a:lnSpc>
              <a:buNone/>
            </a:pPr>
            <a:endParaRPr lang="en-US" dirty="0"/>
          </a:p>
          <a:p>
            <a:pPr algn="ctr">
              <a:lnSpc>
                <a:spcPct val="120000"/>
              </a:lnSpc>
            </a:pPr>
            <a:endParaRPr lang="en-US" sz="3600" b="1" i="1" dirty="0"/>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85092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08707" y="383314"/>
            <a:ext cx="7772400" cy="615553"/>
          </a:xfrm>
        </p:spPr>
        <p:txBody>
          <a:bodyPr/>
          <a:lstStyle/>
          <a:p>
            <a:r>
              <a:rPr lang="en-US" dirty="0"/>
              <a:t>DOS Regs Relevant Excerpts</a:t>
            </a:r>
          </a:p>
        </p:txBody>
      </p:sp>
      <p:sp>
        <p:nvSpPr>
          <p:cNvPr id="3" name="Text Placeholder 2"/>
          <p:cNvSpPr>
            <a:spLocks noGrp="1"/>
          </p:cNvSpPr>
          <p:nvPr>
            <p:ph type="body" idx="1"/>
          </p:nvPr>
        </p:nvSpPr>
        <p:spPr>
          <a:xfrm>
            <a:off x="708707" y="1294136"/>
            <a:ext cx="7772400" cy="4091120"/>
          </a:xfrm>
        </p:spPr>
        <p:txBody>
          <a:bodyPr>
            <a:normAutofit lnSpcReduction="10000"/>
          </a:bodyPr>
          <a:lstStyle/>
          <a:p>
            <a:pPr marL="342900" lvl="0" indent="-342900">
              <a:lnSpc>
                <a:spcPct val="100000"/>
              </a:lnSpc>
              <a:spcBef>
                <a:spcPct val="20000"/>
              </a:spcBef>
              <a:spcAft>
                <a:spcPts val="0"/>
              </a:spcAft>
              <a:buFont typeface="Arial"/>
              <a:buChar char="•"/>
            </a:pPr>
            <a:r>
              <a:rPr lang="en-US" sz="1500" dirty="0">
                <a:solidFill>
                  <a:srgbClr val="454545"/>
                </a:solidFill>
                <a:latin typeface="Century Gothic"/>
              </a:rPr>
              <a:t>[9]</a:t>
            </a:r>
          </a:p>
          <a:p>
            <a:pPr lvl="0">
              <a:lnSpc>
                <a:spcPct val="100000"/>
              </a:lnSpc>
              <a:spcBef>
                <a:spcPct val="20000"/>
              </a:spcBef>
              <a:spcAft>
                <a:spcPts val="0"/>
              </a:spcAft>
            </a:pPr>
            <a:r>
              <a:rPr lang="en-US" sz="1500" i="1" dirty="0">
                <a:solidFill>
                  <a:srgbClr val="454545"/>
                </a:solidFill>
                <a:latin typeface="Century Gothic"/>
              </a:rPr>
              <a:t>“(j) Host Family Application &amp; Selection</a:t>
            </a:r>
          </a:p>
          <a:p>
            <a:pPr lvl="0">
              <a:lnSpc>
                <a:spcPct val="100000"/>
              </a:lnSpc>
              <a:spcBef>
                <a:spcPct val="20000"/>
              </a:spcBef>
              <a:spcAft>
                <a:spcPts val="0"/>
              </a:spcAft>
            </a:pPr>
            <a:r>
              <a:rPr lang="en-US" sz="1500" i="1" dirty="0">
                <a:solidFill>
                  <a:srgbClr val="454545"/>
                </a:solidFill>
                <a:latin typeface="Century Gothic"/>
              </a:rPr>
              <a:t>(7) Verify that </a:t>
            </a:r>
            <a:r>
              <a:rPr lang="en-US" sz="1500" b="1" i="1" dirty="0">
                <a:solidFill>
                  <a:srgbClr val="454545"/>
                </a:solidFill>
                <a:latin typeface="Century Gothic"/>
              </a:rPr>
              <a:t>each member of the host family household 18 years of age and older, as well as</a:t>
            </a:r>
            <a:r>
              <a:rPr lang="en-US" sz="1500" i="1" dirty="0">
                <a:solidFill>
                  <a:srgbClr val="454545"/>
                </a:solidFill>
                <a:latin typeface="Century Gothic"/>
              </a:rPr>
              <a:t> </a:t>
            </a:r>
            <a:r>
              <a:rPr lang="en-US" sz="1500" b="1" i="1" dirty="0">
                <a:solidFill>
                  <a:srgbClr val="454545"/>
                </a:solidFill>
                <a:latin typeface="Century Gothic"/>
              </a:rPr>
              <a:t>any new adult member added to the household, or any member of the host family household who</a:t>
            </a:r>
            <a:r>
              <a:rPr lang="en-US" sz="1500" i="1" dirty="0">
                <a:solidFill>
                  <a:srgbClr val="454545"/>
                </a:solidFill>
                <a:latin typeface="Century Gothic"/>
              </a:rPr>
              <a:t> </a:t>
            </a:r>
            <a:r>
              <a:rPr lang="en-US" sz="1500" b="1" i="1" dirty="0">
                <a:solidFill>
                  <a:srgbClr val="454545"/>
                </a:solidFill>
                <a:latin typeface="Century Gothic"/>
              </a:rPr>
              <a:t>will turn eighteen years of age during the exchange student's stay in that household, has</a:t>
            </a:r>
            <a:r>
              <a:rPr lang="en-US" sz="1500" i="1" dirty="0">
                <a:solidFill>
                  <a:srgbClr val="454545"/>
                </a:solidFill>
                <a:latin typeface="Century Gothic"/>
              </a:rPr>
              <a:t> </a:t>
            </a:r>
            <a:r>
              <a:rPr lang="en-US" sz="1500" b="1" i="1" dirty="0">
                <a:solidFill>
                  <a:srgbClr val="454545"/>
                </a:solidFill>
                <a:latin typeface="Century Gothic"/>
              </a:rPr>
              <a:t>undergone a criminal background check </a:t>
            </a:r>
            <a:r>
              <a:rPr lang="en-US" sz="1500" i="1" dirty="0">
                <a:solidFill>
                  <a:srgbClr val="454545"/>
                </a:solidFill>
                <a:latin typeface="Century Gothic"/>
              </a:rPr>
              <a:t>(which must include a search of the Department of</a:t>
            </a:r>
          </a:p>
          <a:p>
            <a:pPr lvl="0">
              <a:lnSpc>
                <a:spcPct val="100000"/>
              </a:lnSpc>
              <a:spcBef>
                <a:spcPct val="20000"/>
              </a:spcBef>
              <a:spcAft>
                <a:spcPts val="0"/>
              </a:spcAft>
            </a:pPr>
            <a:r>
              <a:rPr lang="en-US" sz="1500" i="1" dirty="0">
                <a:solidFill>
                  <a:srgbClr val="454545"/>
                </a:solidFill>
                <a:latin typeface="Century Gothic"/>
              </a:rPr>
              <a:t>Justice's National Sex Offender Public Registry);”</a:t>
            </a:r>
            <a:r>
              <a:rPr lang="en-US" sz="1500" dirty="0">
                <a:solidFill>
                  <a:srgbClr val="454545"/>
                </a:solidFill>
                <a:latin typeface="Century Gothic"/>
              </a:rPr>
              <a:t> </a:t>
            </a:r>
          </a:p>
          <a:p>
            <a:pPr marL="342900" lvl="0" indent="-342900">
              <a:lnSpc>
                <a:spcPct val="100000"/>
              </a:lnSpc>
              <a:spcBef>
                <a:spcPct val="20000"/>
              </a:spcBef>
              <a:spcAft>
                <a:spcPts val="0"/>
              </a:spcAft>
              <a:buFont typeface="Arial"/>
              <a:buChar char="•"/>
            </a:pPr>
            <a:endParaRPr lang="en-US" sz="1500" dirty="0">
              <a:solidFill>
                <a:srgbClr val="454545"/>
              </a:solidFill>
              <a:latin typeface="Century Gothic"/>
            </a:endParaRPr>
          </a:p>
          <a:p>
            <a:pPr marL="342900" lvl="0" indent="-342900">
              <a:lnSpc>
                <a:spcPct val="100000"/>
              </a:lnSpc>
              <a:spcBef>
                <a:spcPct val="20000"/>
              </a:spcBef>
              <a:spcAft>
                <a:spcPts val="0"/>
              </a:spcAft>
              <a:buFont typeface="Arial"/>
              <a:buChar char="•"/>
            </a:pPr>
            <a:r>
              <a:rPr lang="en-US" sz="1500" dirty="0">
                <a:solidFill>
                  <a:srgbClr val="454545"/>
                </a:solidFill>
                <a:latin typeface="Century Gothic"/>
              </a:rPr>
              <a:t>[10] </a:t>
            </a:r>
          </a:p>
          <a:p>
            <a:pPr lvl="0">
              <a:lnSpc>
                <a:spcPct val="100000"/>
              </a:lnSpc>
              <a:spcBef>
                <a:spcPct val="20000"/>
              </a:spcBef>
              <a:spcAft>
                <a:spcPts val="0"/>
              </a:spcAft>
            </a:pPr>
            <a:r>
              <a:rPr lang="en-US" sz="1500" b="1" i="1" dirty="0">
                <a:solidFill>
                  <a:srgbClr val="454545"/>
                </a:solidFill>
                <a:latin typeface="Century Gothic"/>
              </a:rPr>
              <a:t>“(d)Program Administration</a:t>
            </a:r>
            <a:endParaRPr lang="en-US" sz="1500" i="1" dirty="0">
              <a:solidFill>
                <a:srgbClr val="454545"/>
              </a:solidFill>
              <a:latin typeface="Century Gothic"/>
            </a:endParaRPr>
          </a:p>
          <a:p>
            <a:pPr lvl="0">
              <a:lnSpc>
                <a:spcPct val="100000"/>
              </a:lnSpc>
              <a:spcBef>
                <a:spcPct val="20000"/>
              </a:spcBef>
              <a:spcAft>
                <a:spcPts val="0"/>
              </a:spcAft>
            </a:pPr>
            <a:r>
              <a:rPr lang="en-US" sz="1500" i="1" dirty="0">
                <a:solidFill>
                  <a:srgbClr val="454545"/>
                </a:solidFill>
                <a:latin typeface="Century Gothic"/>
              </a:rPr>
              <a:t>(5) </a:t>
            </a:r>
            <a:r>
              <a:rPr lang="en-US" sz="1500" b="1" i="1" dirty="0">
                <a:solidFill>
                  <a:srgbClr val="454545"/>
                </a:solidFill>
                <a:latin typeface="Century Gothic"/>
              </a:rPr>
              <a:t>Make no exchange student placement beyond 120 miles of the home of the local coordinator</a:t>
            </a:r>
            <a:r>
              <a:rPr lang="en-US" sz="1500" i="1" dirty="0">
                <a:solidFill>
                  <a:srgbClr val="454545"/>
                </a:solidFill>
                <a:latin typeface="Century Gothic"/>
              </a:rPr>
              <a:t> authorized to act on the sponsor's behalf in both routine and emergency matters arising from that exchange student's participation in the Exchange Visitor Program</a:t>
            </a:r>
            <a:r>
              <a:rPr lang="en-US" sz="1500" b="1" i="1" dirty="0">
                <a:solidFill>
                  <a:srgbClr val="454545"/>
                </a:solidFill>
                <a:latin typeface="Century Gothic"/>
              </a:rPr>
              <a:t>; NOTE: YFU placement standards require Area Reps to live within 100 miles of the student/host family based on the YFU database measurements.”</a:t>
            </a:r>
          </a:p>
          <a:p>
            <a:pPr lvl="0">
              <a:lnSpc>
                <a:spcPct val="100000"/>
              </a:lnSpc>
              <a:spcBef>
                <a:spcPct val="20000"/>
              </a:spcBef>
              <a:spcAft>
                <a:spcPts val="0"/>
              </a:spcAft>
            </a:pPr>
            <a:endParaRPr lang="en-US" sz="1500" i="1" dirty="0">
              <a:solidFill>
                <a:srgbClr val="454545"/>
              </a:solidFill>
              <a:latin typeface="Century Gothic"/>
            </a:endParaRPr>
          </a:p>
          <a:p>
            <a:endParaRPr lang="en-US" dirty="0"/>
          </a:p>
        </p:txBody>
      </p:sp>
    </p:spTree>
    <p:extLst>
      <p:ext uri="{BB962C8B-B14F-4D97-AF65-F5344CB8AC3E}">
        <p14:creationId xmlns:p14="http://schemas.microsoft.com/office/powerpoint/2010/main" val="1422371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37735" y="464447"/>
            <a:ext cx="7772400" cy="615553"/>
          </a:xfrm>
        </p:spPr>
        <p:txBody>
          <a:bodyPr/>
          <a:lstStyle/>
          <a:p>
            <a:r>
              <a:rPr lang="en-US" dirty="0"/>
              <a:t>DOS Regs Relevant Excerpts</a:t>
            </a:r>
          </a:p>
        </p:txBody>
      </p:sp>
      <p:sp>
        <p:nvSpPr>
          <p:cNvPr id="3" name="Text Placeholder 2"/>
          <p:cNvSpPr>
            <a:spLocks noGrp="1"/>
          </p:cNvSpPr>
          <p:nvPr>
            <p:ph type="body" idx="1"/>
          </p:nvPr>
        </p:nvSpPr>
        <p:spPr>
          <a:xfrm>
            <a:off x="737735" y="1359449"/>
            <a:ext cx="7772400" cy="4743808"/>
          </a:xfrm>
        </p:spPr>
        <p:txBody>
          <a:bodyPr>
            <a:normAutofit lnSpcReduction="10000"/>
          </a:bodyPr>
          <a:lstStyle/>
          <a:p>
            <a:pPr marL="342900" lvl="0" indent="-342900">
              <a:lnSpc>
                <a:spcPct val="100000"/>
              </a:lnSpc>
              <a:spcBef>
                <a:spcPct val="20000"/>
              </a:spcBef>
              <a:spcAft>
                <a:spcPts val="0"/>
              </a:spcAft>
              <a:buFont typeface="Arial"/>
              <a:buChar char="•"/>
            </a:pPr>
            <a:r>
              <a:rPr lang="en-US" sz="1400" dirty="0">
                <a:solidFill>
                  <a:srgbClr val="454545"/>
                </a:solidFill>
                <a:latin typeface="Century Gothic"/>
              </a:rPr>
              <a:t>[11]</a:t>
            </a:r>
          </a:p>
          <a:p>
            <a:pPr lvl="0">
              <a:lnSpc>
                <a:spcPct val="100000"/>
              </a:lnSpc>
              <a:spcBef>
                <a:spcPct val="20000"/>
              </a:spcBef>
              <a:spcAft>
                <a:spcPts val="0"/>
              </a:spcAft>
            </a:pPr>
            <a:r>
              <a:rPr lang="en-US" sz="1400" b="1" i="1" dirty="0">
                <a:solidFill>
                  <a:srgbClr val="454545"/>
                </a:solidFill>
                <a:latin typeface="Century Gothic"/>
              </a:rPr>
              <a:t>“(f) Student enrollment.</a:t>
            </a:r>
            <a:endParaRPr lang="en-US" sz="1400" i="1" dirty="0">
              <a:solidFill>
                <a:srgbClr val="454545"/>
              </a:solidFill>
              <a:latin typeface="Century Gothic"/>
            </a:endParaRPr>
          </a:p>
          <a:p>
            <a:pPr lvl="0">
              <a:lnSpc>
                <a:spcPct val="100000"/>
              </a:lnSpc>
              <a:spcBef>
                <a:spcPct val="20000"/>
              </a:spcBef>
              <a:spcAft>
                <a:spcPts val="0"/>
              </a:spcAft>
            </a:pPr>
            <a:r>
              <a:rPr lang="en-US" sz="1400" i="1" dirty="0">
                <a:solidFill>
                  <a:srgbClr val="454545"/>
                </a:solidFill>
                <a:latin typeface="Century Gothic"/>
              </a:rPr>
              <a:t>(1) </a:t>
            </a:r>
            <a:r>
              <a:rPr lang="en-US" sz="1400" b="1" i="1" dirty="0">
                <a:solidFill>
                  <a:srgbClr val="454545"/>
                </a:solidFill>
                <a:latin typeface="Century Gothic"/>
              </a:rPr>
              <a:t>Sponsors must secure prior written acceptance for the enrollment of any exchange student in</a:t>
            </a:r>
            <a:endParaRPr lang="en-US" sz="1400" i="1" dirty="0">
              <a:solidFill>
                <a:srgbClr val="454545"/>
              </a:solidFill>
              <a:latin typeface="Century Gothic"/>
            </a:endParaRPr>
          </a:p>
          <a:p>
            <a:pPr lvl="0">
              <a:lnSpc>
                <a:spcPct val="100000"/>
              </a:lnSpc>
              <a:spcBef>
                <a:spcPct val="20000"/>
              </a:spcBef>
              <a:spcAft>
                <a:spcPts val="0"/>
              </a:spcAft>
            </a:pPr>
            <a:r>
              <a:rPr lang="en-US" sz="1400" b="1" i="1" dirty="0">
                <a:solidFill>
                  <a:srgbClr val="454545"/>
                </a:solidFill>
                <a:latin typeface="Century Gothic"/>
              </a:rPr>
              <a:t>a United States public or private secondary school</a:t>
            </a:r>
            <a:r>
              <a:rPr lang="en-US" sz="1400" i="1" dirty="0">
                <a:solidFill>
                  <a:srgbClr val="454545"/>
                </a:solidFill>
                <a:latin typeface="Century Gothic"/>
              </a:rPr>
              <a:t>. Such prior acceptance </a:t>
            </a:r>
            <a:r>
              <a:rPr lang="en-US" sz="1400" b="1" i="1" dirty="0">
                <a:solidFill>
                  <a:srgbClr val="454545"/>
                </a:solidFill>
                <a:latin typeface="Century Gothic"/>
              </a:rPr>
              <a:t>must</a:t>
            </a:r>
            <a:r>
              <a:rPr lang="en-US" sz="1400" i="1" dirty="0">
                <a:solidFill>
                  <a:srgbClr val="454545"/>
                </a:solidFill>
                <a:latin typeface="Century Gothic"/>
              </a:rPr>
              <a:t>:</a:t>
            </a:r>
          </a:p>
          <a:p>
            <a:pPr marL="857250" lvl="0" indent="-857250">
              <a:lnSpc>
                <a:spcPct val="100000"/>
              </a:lnSpc>
              <a:spcBef>
                <a:spcPct val="20000"/>
              </a:spcBef>
              <a:spcAft>
                <a:spcPts val="0"/>
              </a:spcAft>
              <a:buFont typeface="Arial"/>
              <a:buAutoNum type="romanLcParenBoth"/>
            </a:pPr>
            <a:r>
              <a:rPr lang="en-US" sz="1400" i="1" dirty="0">
                <a:solidFill>
                  <a:srgbClr val="454545"/>
                </a:solidFill>
                <a:latin typeface="Century Gothic"/>
              </a:rPr>
              <a:t>Be secured from the school principal or other authorized school administrator of the school or school system that the exchange student will attend; and (ii) </a:t>
            </a:r>
            <a:r>
              <a:rPr lang="en-US" sz="1400" b="1" i="1" dirty="0">
                <a:solidFill>
                  <a:srgbClr val="454545"/>
                </a:solidFill>
                <a:latin typeface="Century Gothic"/>
              </a:rPr>
              <a:t>Include written arrangements concerning the payment of tuition or waiver </a:t>
            </a:r>
            <a:r>
              <a:rPr lang="en-US" sz="1400" i="1" dirty="0">
                <a:solidFill>
                  <a:srgbClr val="454545"/>
                </a:solidFill>
                <a:latin typeface="Century Gothic"/>
              </a:rPr>
              <a:t>thereof if applicable.(2) Under no circumstance may a sponsor facilitate the entry into the United States of an exchange student for whom a written school placement has not been secured.”</a:t>
            </a:r>
          </a:p>
          <a:p>
            <a:pPr marL="342900" lvl="0" indent="-342900">
              <a:lnSpc>
                <a:spcPct val="100000"/>
              </a:lnSpc>
              <a:spcBef>
                <a:spcPct val="20000"/>
              </a:spcBef>
              <a:spcAft>
                <a:spcPts val="0"/>
              </a:spcAft>
              <a:buFont typeface="Arial"/>
              <a:buChar char="•"/>
            </a:pPr>
            <a:r>
              <a:rPr lang="en-US" sz="1400" dirty="0">
                <a:solidFill>
                  <a:srgbClr val="454545"/>
                </a:solidFill>
                <a:latin typeface="Century Gothic"/>
              </a:rPr>
              <a:t>[12]</a:t>
            </a:r>
          </a:p>
          <a:p>
            <a:pPr lvl="0">
              <a:lnSpc>
                <a:spcPct val="100000"/>
              </a:lnSpc>
              <a:spcBef>
                <a:spcPct val="20000"/>
              </a:spcBef>
              <a:spcAft>
                <a:spcPts val="0"/>
              </a:spcAft>
            </a:pPr>
            <a:r>
              <a:rPr lang="en-US" sz="1400" b="1" i="1" dirty="0">
                <a:solidFill>
                  <a:srgbClr val="454545"/>
                </a:solidFill>
                <a:latin typeface="Century Gothic"/>
              </a:rPr>
              <a:t>“(f) Student enrollment.</a:t>
            </a:r>
            <a:endParaRPr lang="en-US" sz="1400" i="1" dirty="0">
              <a:solidFill>
                <a:srgbClr val="454545"/>
              </a:solidFill>
              <a:latin typeface="Century Gothic"/>
            </a:endParaRPr>
          </a:p>
          <a:p>
            <a:pPr lvl="0">
              <a:lnSpc>
                <a:spcPct val="100000"/>
              </a:lnSpc>
              <a:spcBef>
                <a:spcPct val="20000"/>
              </a:spcBef>
              <a:spcAft>
                <a:spcPts val="0"/>
              </a:spcAft>
            </a:pPr>
            <a:r>
              <a:rPr lang="en-US" sz="1400" i="1" dirty="0">
                <a:solidFill>
                  <a:srgbClr val="454545"/>
                </a:solidFill>
                <a:latin typeface="Century Gothic"/>
              </a:rPr>
              <a:t>(6) Sponsors may not facilitate the enrollment of more than five exchange students in one school unless the school itself has requested, in writing, the placement of more than five students from the sponsor.”</a:t>
            </a:r>
          </a:p>
          <a:p>
            <a:pPr lvl="0">
              <a:lnSpc>
                <a:spcPct val="100000"/>
              </a:lnSpc>
              <a:spcBef>
                <a:spcPct val="20000"/>
              </a:spcBef>
              <a:spcAft>
                <a:spcPts val="0"/>
              </a:spcAft>
            </a:pPr>
            <a:endParaRPr lang="en-US" sz="1400" dirty="0">
              <a:solidFill>
                <a:srgbClr val="454545"/>
              </a:solidFill>
              <a:latin typeface="Century Gothic"/>
            </a:endParaRPr>
          </a:p>
          <a:p>
            <a:pPr lvl="0">
              <a:lnSpc>
                <a:spcPct val="100000"/>
              </a:lnSpc>
              <a:spcBef>
                <a:spcPct val="20000"/>
              </a:spcBef>
              <a:spcAft>
                <a:spcPts val="0"/>
              </a:spcAft>
            </a:pPr>
            <a:r>
              <a:rPr lang="en-US" sz="1400" dirty="0">
                <a:solidFill>
                  <a:srgbClr val="454545"/>
                </a:solidFill>
                <a:latin typeface="Century Gothic"/>
              </a:rPr>
              <a:t>[13]</a:t>
            </a:r>
          </a:p>
          <a:p>
            <a:pPr lvl="0">
              <a:lnSpc>
                <a:spcPct val="100000"/>
              </a:lnSpc>
              <a:spcBef>
                <a:spcPct val="20000"/>
              </a:spcBef>
              <a:spcAft>
                <a:spcPts val="0"/>
              </a:spcAft>
            </a:pPr>
            <a:r>
              <a:rPr lang="en-US" sz="1400" b="1" i="1" dirty="0">
                <a:solidFill>
                  <a:srgbClr val="454545"/>
                </a:solidFill>
                <a:latin typeface="Century Gothic"/>
              </a:rPr>
              <a:t>(d) Program Administration </a:t>
            </a:r>
          </a:p>
          <a:p>
            <a:pPr lvl="0">
              <a:lnSpc>
                <a:spcPct val="100000"/>
              </a:lnSpc>
              <a:spcBef>
                <a:spcPct val="20000"/>
              </a:spcBef>
              <a:spcAft>
                <a:spcPts val="0"/>
              </a:spcAft>
            </a:pPr>
            <a:r>
              <a:rPr lang="en-US" sz="1400" i="1" dirty="0">
                <a:solidFill>
                  <a:srgbClr val="454545"/>
                </a:solidFill>
                <a:latin typeface="Century Gothic"/>
              </a:rPr>
              <a:t>9) Conduct the host family orientation after the host family has been fully vetted and accepted;</a:t>
            </a:r>
          </a:p>
          <a:p>
            <a:endParaRPr lang="en-US" dirty="0"/>
          </a:p>
        </p:txBody>
      </p:sp>
    </p:spTree>
    <p:extLst>
      <p:ext uri="{BB962C8B-B14F-4D97-AF65-F5344CB8AC3E}">
        <p14:creationId xmlns:p14="http://schemas.microsoft.com/office/powerpoint/2010/main" val="314122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649" y="464447"/>
            <a:ext cx="7772400" cy="1372820"/>
          </a:xfrm>
        </p:spPr>
        <p:txBody>
          <a:bodyPr/>
          <a:lstStyle/>
          <a:p>
            <a:pPr algn="ctr"/>
            <a:r>
              <a:rPr lang="en-US" dirty="0" smtClean="0"/>
              <a:t>Did We Accomplish Objectives?</a:t>
            </a:r>
            <a:endParaRPr lang="en-US" dirty="0"/>
          </a:p>
        </p:txBody>
      </p:sp>
      <p:sp>
        <p:nvSpPr>
          <p:cNvPr id="3" name="Text Placeholder 2"/>
          <p:cNvSpPr>
            <a:spLocks noGrp="1"/>
          </p:cNvSpPr>
          <p:nvPr>
            <p:ph type="body" idx="1"/>
          </p:nvPr>
        </p:nvSpPr>
        <p:spPr>
          <a:xfrm>
            <a:off x="752250" y="1366708"/>
            <a:ext cx="7772400" cy="4409978"/>
          </a:xfrm>
        </p:spPr>
        <p:txBody>
          <a:bodyPr>
            <a:normAutofit/>
          </a:bodyPr>
          <a:lstStyle/>
          <a:p>
            <a:pPr marL="457200" lvl="0" indent="-457200">
              <a:lnSpc>
                <a:spcPct val="120000"/>
              </a:lnSpc>
              <a:buFont typeface="Arial" panose="020B0604020202020204" pitchFamily="34" charset="0"/>
              <a:buChar char="•"/>
            </a:pPr>
            <a:endParaRPr lang="en-US" sz="2400" dirty="0" smtClean="0"/>
          </a:p>
          <a:p>
            <a:pPr marL="457200" lvl="0" indent="-457200">
              <a:lnSpc>
                <a:spcPct val="120000"/>
              </a:lnSpc>
              <a:buFont typeface="Arial" panose="020B0604020202020204" pitchFamily="34" charset="0"/>
              <a:buChar char="•"/>
            </a:pPr>
            <a:r>
              <a:rPr lang="en-US" sz="2400" dirty="0" smtClean="0">
                <a:solidFill>
                  <a:schemeClr val="tx1">
                    <a:lumMod val="50000"/>
                  </a:schemeClr>
                </a:solidFill>
              </a:rPr>
              <a:t>Articulate </a:t>
            </a:r>
            <a:r>
              <a:rPr lang="en-US" sz="2400" dirty="0">
                <a:solidFill>
                  <a:schemeClr val="tx1">
                    <a:lumMod val="50000"/>
                  </a:schemeClr>
                </a:solidFill>
              </a:rPr>
              <a:t>the importance of </a:t>
            </a:r>
            <a:r>
              <a:rPr lang="en-US" sz="2400" dirty="0" smtClean="0">
                <a:solidFill>
                  <a:schemeClr val="tx1">
                    <a:lumMod val="50000"/>
                  </a:schemeClr>
                </a:solidFill>
              </a:rPr>
              <a:t>compliance</a:t>
            </a:r>
            <a:endParaRPr lang="en-US" sz="2400" dirty="0">
              <a:solidFill>
                <a:schemeClr val="tx1">
                  <a:lumMod val="50000"/>
                </a:schemeClr>
              </a:solidFill>
            </a:endParaRPr>
          </a:p>
          <a:p>
            <a:pPr marL="457200" indent="-457200">
              <a:lnSpc>
                <a:spcPct val="120000"/>
              </a:lnSpc>
              <a:buFont typeface="Arial" panose="020B0604020202020204" pitchFamily="34" charset="0"/>
              <a:buChar char="•"/>
            </a:pPr>
            <a:r>
              <a:rPr lang="en-US" sz="2400" dirty="0" smtClean="0">
                <a:solidFill>
                  <a:schemeClr val="tx1">
                    <a:lumMod val="50000"/>
                  </a:schemeClr>
                </a:solidFill>
              </a:rPr>
              <a:t>List </a:t>
            </a:r>
            <a:r>
              <a:rPr lang="en-US" sz="2400" dirty="0">
                <a:solidFill>
                  <a:schemeClr val="tx1">
                    <a:lumMod val="50000"/>
                  </a:schemeClr>
                </a:solidFill>
              </a:rPr>
              <a:t>key </a:t>
            </a:r>
            <a:r>
              <a:rPr lang="en-US" sz="2400" dirty="0" smtClean="0">
                <a:solidFill>
                  <a:schemeClr val="tx1">
                    <a:lumMod val="50000"/>
                  </a:schemeClr>
                </a:solidFill>
              </a:rPr>
              <a:t>requirements for placements and support</a:t>
            </a:r>
          </a:p>
          <a:p>
            <a:pPr marL="457200" indent="-457200">
              <a:lnSpc>
                <a:spcPct val="120000"/>
              </a:lnSpc>
              <a:buFont typeface="Arial" panose="020B0604020202020204" pitchFamily="34" charset="0"/>
              <a:buChar char="•"/>
            </a:pPr>
            <a:r>
              <a:rPr lang="en-US" sz="2400" dirty="0" smtClean="0">
                <a:solidFill>
                  <a:schemeClr val="tx1">
                    <a:lumMod val="50000"/>
                  </a:schemeClr>
                </a:solidFill>
              </a:rPr>
              <a:t>Identify compliance documents you complete which contribute to YFU’s successful exchanges</a:t>
            </a:r>
          </a:p>
          <a:p>
            <a:pPr marL="457200" indent="-457200">
              <a:lnSpc>
                <a:spcPct val="120000"/>
              </a:lnSpc>
              <a:buFont typeface="Arial" panose="020B0604020202020204" pitchFamily="34" charset="0"/>
              <a:buChar char="•"/>
            </a:pPr>
            <a:r>
              <a:rPr lang="en-US" sz="2400" dirty="0" smtClean="0">
                <a:solidFill>
                  <a:schemeClr val="tx1">
                    <a:lumMod val="50000"/>
                  </a:schemeClr>
                </a:solidFill>
              </a:rPr>
              <a:t>Identify resources for information </a:t>
            </a:r>
          </a:p>
          <a:p>
            <a:pPr marL="457200" lvl="0" indent="-457200">
              <a:lnSpc>
                <a:spcPct val="120000"/>
              </a:lnSpc>
              <a:buFont typeface="Arial" panose="020B0604020202020204" pitchFamily="34" charset="0"/>
              <a:buChar char="•"/>
            </a:pPr>
            <a:r>
              <a:rPr lang="en-US" sz="2400" dirty="0">
                <a:solidFill>
                  <a:schemeClr val="tx1">
                    <a:lumMod val="50000"/>
                  </a:schemeClr>
                </a:solidFill>
              </a:rPr>
              <a:t>Familiarity with </a:t>
            </a:r>
            <a:r>
              <a:rPr lang="en-US" sz="2400" dirty="0" smtClean="0">
                <a:solidFill>
                  <a:schemeClr val="tx1">
                    <a:lumMod val="50000"/>
                  </a:schemeClr>
                </a:solidFill>
              </a:rPr>
              <a:t>relevant YFU acronyms </a:t>
            </a:r>
            <a:endParaRPr lang="en-US" sz="2400" dirty="0">
              <a:solidFill>
                <a:schemeClr val="tx1">
                  <a:lumMod val="50000"/>
                </a:schemeClr>
              </a:solidFill>
            </a:endParaRPr>
          </a:p>
          <a:p>
            <a:pPr marL="457200" lvl="0" indent="-457200">
              <a:lnSpc>
                <a:spcPct val="120000"/>
              </a:lnSpc>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1745346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773" y="512733"/>
            <a:ext cx="7772400" cy="2179667"/>
          </a:xfrm>
        </p:spPr>
        <p:txBody>
          <a:bodyPr/>
          <a:lstStyle/>
          <a:p>
            <a:pPr algn="ctr"/>
            <a:r>
              <a:rPr lang="en-US" dirty="0" smtClean="0"/>
              <a:t>Thanks for all you do to ensure safe, successful YFU exchanges for all participants.</a:t>
            </a:r>
            <a:br>
              <a:rPr lang="en-US" dirty="0" smtClean="0"/>
            </a:br>
            <a:r>
              <a:rPr lang="en-US" dirty="0"/>
              <a:t/>
            </a:r>
            <a:br>
              <a:rPr lang="en-US" dirty="0"/>
            </a:br>
            <a:r>
              <a:rPr lang="en-US" dirty="0" smtClean="0"/>
              <a:t>Questions</a:t>
            </a:r>
            <a:endParaRPr lang="en-US" dirty="0"/>
          </a:p>
        </p:txBody>
      </p:sp>
      <p:sp>
        <p:nvSpPr>
          <p:cNvPr id="3" name="Text Placeholder 2"/>
          <p:cNvSpPr>
            <a:spLocks noGrp="1"/>
          </p:cNvSpPr>
          <p:nvPr>
            <p:ph type="body" idx="1"/>
          </p:nvPr>
        </p:nvSpPr>
        <p:spPr>
          <a:xfrm>
            <a:off x="810307" y="2692399"/>
            <a:ext cx="7772400" cy="3208113"/>
          </a:xfrm>
        </p:spPr>
        <p:txBody>
          <a:bodyPr/>
          <a:lstStyle/>
          <a:p>
            <a:pPr algn="ctr"/>
            <a:r>
              <a:rPr lang="en-US" dirty="0" smtClean="0"/>
              <a:t> </a:t>
            </a:r>
            <a:endParaRPr lang="en-US" dirty="0"/>
          </a:p>
          <a:p>
            <a:pPr algn="ctr"/>
            <a:endParaRPr lang="en-US" dirty="0" smtClean="0"/>
          </a:p>
          <a:p>
            <a:pPr algn="ctr"/>
            <a:endParaRPr lang="en-US" dirty="0" smtClean="0"/>
          </a:p>
          <a:p>
            <a:pPr algn="ctr"/>
            <a:endParaRPr lang="en-US" dirty="0"/>
          </a:p>
          <a:p>
            <a:pPr algn="ctr"/>
            <a:r>
              <a:rPr lang="en-US" dirty="0" smtClean="0"/>
              <a:t>??? ????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183" y="2547666"/>
            <a:ext cx="3497580" cy="3497580"/>
          </a:xfrm>
          <a:prstGeom prst="rect">
            <a:avLst/>
          </a:prstGeom>
        </p:spPr>
      </p:pic>
    </p:spTree>
    <p:extLst>
      <p:ext uri="{BB962C8B-B14F-4D97-AF65-F5344CB8AC3E}">
        <p14:creationId xmlns:p14="http://schemas.microsoft.com/office/powerpoint/2010/main" val="2462000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Rule for Compliance</a:t>
            </a:r>
            <a:endParaRPr lang="en-US" dirty="0"/>
          </a:p>
        </p:txBody>
      </p:sp>
      <p:sp>
        <p:nvSpPr>
          <p:cNvPr id="3" name="Text Placeholder 2"/>
          <p:cNvSpPr>
            <a:spLocks noGrp="1"/>
          </p:cNvSpPr>
          <p:nvPr>
            <p:ph type="body" idx="1"/>
          </p:nvPr>
        </p:nvSpPr>
        <p:spPr/>
        <p:txBody>
          <a:bodyPr/>
          <a:lstStyle/>
          <a:p>
            <a:pPr algn="ctr"/>
            <a:endParaRPr lang="en-US" sz="3200" b="1" i="1" dirty="0" smtClean="0">
              <a:solidFill>
                <a:srgbClr val="642869"/>
              </a:solidFill>
            </a:endParaRPr>
          </a:p>
          <a:p>
            <a:pPr algn="ctr"/>
            <a:endParaRPr lang="en-US" sz="3200" b="1" i="1" dirty="0">
              <a:solidFill>
                <a:srgbClr val="642869"/>
              </a:solidFill>
            </a:endParaRPr>
          </a:p>
          <a:p>
            <a:pPr algn="ctr"/>
            <a:r>
              <a:rPr lang="en-US" sz="3200" b="1" i="1" dirty="0" smtClean="0">
                <a:solidFill>
                  <a:srgbClr val="642869"/>
                </a:solidFill>
              </a:rPr>
              <a:t>“If </a:t>
            </a:r>
            <a:r>
              <a:rPr lang="en-US" sz="3200" b="1" i="1" dirty="0">
                <a:solidFill>
                  <a:srgbClr val="642869"/>
                </a:solidFill>
              </a:rPr>
              <a:t>it isn’t </a:t>
            </a:r>
            <a:r>
              <a:rPr lang="en-US" sz="3200" b="1" i="1" dirty="0" smtClean="0">
                <a:solidFill>
                  <a:srgbClr val="642869"/>
                </a:solidFill>
              </a:rPr>
              <a:t>signed and dated,  </a:t>
            </a:r>
          </a:p>
          <a:p>
            <a:pPr algn="ctr"/>
            <a:r>
              <a:rPr lang="en-US" sz="3200" b="1" i="1" dirty="0" smtClean="0">
                <a:solidFill>
                  <a:srgbClr val="642869"/>
                </a:solidFill>
              </a:rPr>
              <a:t>it </a:t>
            </a:r>
            <a:r>
              <a:rPr lang="en-US" sz="3200" b="1" i="1" dirty="0">
                <a:solidFill>
                  <a:srgbClr val="642869"/>
                </a:solidFill>
              </a:rPr>
              <a:t>didn’t happen</a:t>
            </a:r>
            <a:r>
              <a:rPr lang="en-US" sz="3200" b="1" i="1" dirty="0" smtClean="0">
                <a:solidFill>
                  <a:srgbClr val="642869"/>
                </a:solidFill>
              </a:rPr>
              <a:t>…”</a:t>
            </a:r>
          </a:p>
          <a:p>
            <a:pPr algn="ctr"/>
            <a:endParaRPr lang="en-US" sz="3200" b="1" i="1" dirty="0">
              <a:solidFill>
                <a:srgbClr val="642869"/>
              </a:solidFill>
            </a:endParaRPr>
          </a:p>
          <a:p>
            <a:pPr algn="ctr"/>
            <a:endParaRPr lang="en-US" sz="3200" b="1" i="1" dirty="0" smtClean="0">
              <a:solidFill>
                <a:srgbClr val="642869"/>
              </a:solidFill>
            </a:endParaRPr>
          </a:p>
          <a:p>
            <a:pPr algn="ctr"/>
            <a:r>
              <a:rPr lang="en-US" sz="3200" dirty="0" smtClean="0">
                <a:solidFill>
                  <a:srgbClr val="642869"/>
                </a:solidFill>
              </a:rPr>
              <a:t>Quote source?</a:t>
            </a:r>
            <a:endParaRPr lang="en-US" sz="3200" dirty="0">
              <a:solidFill>
                <a:srgbClr val="642869"/>
              </a:solidFill>
            </a:endParaRPr>
          </a:p>
          <a:p>
            <a:endParaRPr lang="en-US" dirty="0"/>
          </a:p>
        </p:txBody>
      </p:sp>
    </p:spTree>
    <p:extLst>
      <p:ext uri="{BB962C8B-B14F-4D97-AF65-F5344CB8AC3E}">
        <p14:creationId xmlns:p14="http://schemas.microsoft.com/office/powerpoint/2010/main" val="632298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555067"/>
            <a:ext cx="7772400" cy="615553"/>
          </a:xfrm>
        </p:spPr>
        <p:txBody>
          <a:bodyPr/>
          <a:lstStyle/>
          <a:p>
            <a:pPr algn="ctr"/>
            <a:r>
              <a:rPr lang="en-US" sz="3600" dirty="0" smtClean="0"/>
              <a:t>Frequent YFU Acronyms</a:t>
            </a:r>
            <a:endParaRPr lang="en-US" sz="3600" dirty="0"/>
          </a:p>
        </p:txBody>
      </p:sp>
      <p:sp>
        <p:nvSpPr>
          <p:cNvPr id="3" name="Text Placeholder 2"/>
          <p:cNvSpPr>
            <a:spLocks noGrp="1"/>
          </p:cNvSpPr>
          <p:nvPr>
            <p:ph type="body" idx="1"/>
          </p:nvPr>
        </p:nvSpPr>
        <p:spPr>
          <a:xfrm>
            <a:off x="810307" y="1864631"/>
            <a:ext cx="2261958" cy="4168674"/>
          </a:xfrm>
          <a:ln w="19050">
            <a:solidFill>
              <a:schemeClr val="tx1"/>
            </a:solidFill>
          </a:ln>
        </p:spPr>
        <p:txBody>
          <a:bodyPr>
            <a:normAutofit fontScale="32500" lnSpcReduction="20000"/>
          </a:bodyPr>
          <a:lstStyle/>
          <a:p>
            <a:pPr lvl="0" algn="ctr">
              <a:lnSpc>
                <a:spcPct val="120000"/>
              </a:lnSpc>
            </a:pPr>
            <a:r>
              <a:rPr lang="en" sz="5500" b="1" dirty="0">
                <a:solidFill>
                  <a:srgbClr val="642869"/>
                </a:solidFill>
              </a:rPr>
              <a:t>Stakeholders </a:t>
            </a:r>
          </a:p>
          <a:p>
            <a:pPr lvl="0">
              <a:lnSpc>
                <a:spcPct val="120000"/>
              </a:lnSpc>
            </a:pPr>
            <a:endParaRPr lang="en" sz="3700" dirty="0">
              <a:solidFill>
                <a:schemeClr val="tx1">
                  <a:lumMod val="50000"/>
                </a:schemeClr>
              </a:solidFill>
            </a:endParaRPr>
          </a:p>
          <a:p>
            <a:pPr>
              <a:lnSpc>
                <a:spcPct val="120000"/>
              </a:lnSpc>
            </a:pPr>
            <a:r>
              <a:rPr lang="en" sz="3700" b="1" dirty="0">
                <a:solidFill>
                  <a:schemeClr val="tx1">
                    <a:lumMod val="50000"/>
                  </a:schemeClr>
                </a:solidFill>
              </a:rPr>
              <a:t>Std </a:t>
            </a:r>
            <a:r>
              <a:rPr lang="en" sz="3700" dirty="0">
                <a:solidFill>
                  <a:schemeClr val="tx1">
                    <a:lumMod val="50000"/>
                  </a:schemeClr>
                </a:solidFill>
              </a:rPr>
              <a:t>- Student  </a:t>
            </a:r>
            <a:r>
              <a:rPr lang="en" sz="3700" b="1" dirty="0">
                <a:solidFill>
                  <a:schemeClr val="tx1">
                    <a:lumMod val="50000"/>
                  </a:schemeClr>
                </a:solidFill>
              </a:rPr>
              <a:t> </a:t>
            </a:r>
          </a:p>
          <a:p>
            <a:pPr>
              <a:lnSpc>
                <a:spcPct val="120000"/>
              </a:lnSpc>
            </a:pPr>
            <a:r>
              <a:rPr lang="en" sz="3700" b="1" dirty="0">
                <a:solidFill>
                  <a:schemeClr val="tx1">
                    <a:lumMod val="50000"/>
                  </a:schemeClr>
                </a:solidFill>
              </a:rPr>
              <a:t>IS </a:t>
            </a:r>
            <a:r>
              <a:rPr lang="en" sz="3700" dirty="0">
                <a:solidFill>
                  <a:schemeClr val="tx1">
                    <a:lumMod val="50000"/>
                  </a:schemeClr>
                </a:solidFill>
              </a:rPr>
              <a:t>- International Student   </a:t>
            </a:r>
          </a:p>
          <a:p>
            <a:pPr>
              <a:lnSpc>
                <a:spcPct val="120000"/>
              </a:lnSpc>
            </a:pPr>
            <a:r>
              <a:rPr lang="en" sz="3700" b="1" dirty="0">
                <a:solidFill>
                  <a:schemeClr val="tx1">
                    <a:lumMod val="50000"/>
                  </a:schemeClr>
                </a:solidFill>
              </a:rPr>
              <a:t>NP </a:t>
            </a:r>
            <a:r>
              <a:rPr lang="en" sz="3700" dirty="0">
                <a:solidFill>
                  <a:schemeClr val="tx1">
                    <a:lumMod val="50000"/>
                  </a:schemeClr>
                </a:solidFill>
              </a:rPr>
              <a:t>- Natural Parents</a:t>
            </a:r>
          </a:p>
          <a:p>
            <a:pPr>
              <a:lnSpc>
                <a:spcPct val="120000"/>
              </a:lnSpc>
            </a:pPr>
            <a:r>
              <a:rPr lang="en-US" sz="3700" b="1" dirty="0">
                <a:solidFill>
                  <a:schemeClr val="tx1">
                    <a:lumMod val="50000"/>
                  </a:schemeClr>
                </a:solidFill>
              </a:rPr>
              <a:t>HF</a:t>
            </a:r>
            <a:r>
              <a:rPr lang="en-US" sz="3700" dirty="0">
                <a:solidFill>
                  <a:schemeClr val="tx1">
                    <a:lumMod val="50000"/>
                  </a:schemeClr>
                </a:solidFill>
              </a:rPr>
              <a:t> - Host Family   </a:t>
            </a:r>
          </a:p>
          <a:p>
            <a:pPr>
              <a:lnSpc>
                <a:spcPct val="120000"/>
              </a:lnSpc>
            </a:pPr>
            <a:r>
              <a:rPr lang="en-US" sz="3700" b="1" dirty="0">
                <a:solidFill>
                  <a:schemeClr val="tx1">
                    <a:lumMod val="50000"/>
                  </a:schemeClr>
                </a:solidFill>
              </a:rPr>
              <a:t>HFa</a:t>
            </a:r>
            <a:r>
              <a:rPr lang="en-US" sz="3700" dirty="0">
                <a:solidFill>
                  <a:schemeClr val="tx1">
                    <a:lumMod val="50000"/>
                  </a:schemeClr>
                </a:solidFill>
              </a:rPr>
              <a:t> - Host Father   </a:t>
            </a:r>
          </a:p>
          <a:p>
            <a:pPr>
              <a:lnSpc>
                <a:spcPct val="120000"/>
              </a:lnSpc>
            </a:pPr>
            <a:r>
              <a:rPr lang="en-US" sz="3700" b="1" dirty="0">
                <a:solidFill>
                  <a:schemeClr val="tx1">
                    <a:lumMod val="50000"/>
                  </a:schemeClr>
                </a:solidFill>
              </a:rPr>
              <a:t>HMo</a:t>
            </a:r>
            <a:r>
              <a:rPr lang="en-US" sz="3700" dirty="0">
                <a:solidFill>
                  <a:schemeClr val="tx1">
                    <a:lumMod val="50000"/>
                  </a:schemeClr>
                </a:solidFill>
              </a:rPr>
              <a:t>- Host Mother</a:t>
            </a:r>
            <a:r>
              <a:rPr lang="en" sz="3700" dirty="0">
                <a:solidFill>
                  <a:schemeClr val="tx1">
                    <a:lumMod val="50000"/>
                  </a:schemeClr>
                </a:solidFill>
              </a:rPr>
              <a:t>                  </a:t>
            </a:r>
          </a:p>
          <a:p>
            <a:pPr>
              <a:lnSpc>
                <a:spcPct val="120000"/>
              </a:lnSpc>
            </a:pPr>
            <a:r>
              <a:rPr lang="en" sz="3700" dirty="0">
                <a:solidFill>
                  <a:schemeClr val="tx1">
                    <a:lumMod val="50000"/>
                  </a:schemeClr>
                </a:solidFill>
              </a:rPr>
              <a:t>                                                                         </a:t>
            </a:r>
          </a:p>
          <a:p>
            <a:pPr lvl="0">
              <a:lnSpc>
                <a:spcPct val="120000"/>
              </a:lnSpc>
            </a:pPr>
            <a:r>
              <a:rPr lang="en" sz="3700" b="1" dirty="0">
                <a:solidFill>
                  <a:schemeClr val="tx1">
                    <a:lumMod val="50000"/>
                  </a:schemeClr>
                </a:solidFill>
              </a:rPr>
              <a:t>RD</a:t>
            </a:r>
            <a:r>
              <a:rPr lang="en" sz="3700" dirty="0">
                <a:solidFill>
                  <a:schemeClr val="tx1">
                    <a:lumMod val="50000"/>
                  </a:schemeClr>
                </a:solidFill>
              </a:rPr>
              <a:t> – Regional Director</a:t>
            </a:r>
          </a:p>
          <a:p>
            <a:pPr lvl="0">
              <a:lnSpc>
                <a:spcPct val="120000"/>
              </a:lnSpc>
            </a:pPr>
            <a:r>
              <a:rPr lang="en" sz="3700" b="1" dirty="0">
                <a:solidFill>
                  <a:schemeClr val="tx1">
                    <a:lumMod val="50000"/>
                  </a:schemeClr>
                </a:solidFill>
              </a:rPr>
              <a:t>FD</a:t>
            </a:r>
            <a:r>
              <a:rPr lang="en" sz="3700" dirty="0">
                <a:solidFill>
                  <a:schemeClr val="tx1">
                    <a:lumMod val="50000"/>
                  </a:schemeClr>
                </a:solidFill>
              </a:rPr>
              <a:t>- Field Director</a:t>
            </a:r>
            <a:endParaRPr lang="en" sz="3700" b="1" dirty="0">
              <a:solidFill>
                <a:schemeClr val="tx1">
                  <a:lumMod val="50000"/>
                </a:schemeClr>
              </a:solidFill>
            </a:endParaRPr>
          </a:p>
          <a:p>
            <a:pPr>
              <a:lnSpc>
                <a:spcPct val="120000"/>
              </a:lnSpc>
            </a:pPr>
            <a:r>
              <a:rPr lang="en" sz="3700" b="1" dirty="0">
                <a:solidFill>
                  <a:schemeClr val="tx1">
                    <a:lumMod val="50000"/>
                  </a:schemeClr>
                </a:solidFill>
              </a:rPr>
              <a:t>AR </a:t>
            </a:r>
            <a:r>
              <a:rPr lang="en" sz="3700" dirty="0">
                <a:solidFill>
                  <a:schemeClr val="tx1">
                    <a:lumMod val="50000"/>
                  </a:schemeClr>
                </a:solidFill>
              </a:rPr>
              <a:t>– Area Representative</a:t>
            </a:r>
          </a:p>
          <a:p>
            <a:pPr>
              <a:lnSpc>
                <a:spcPct val="120000"/>
              </a:lnSpc>
            </a:pPr>
            <a:r>
              <a:rPr lang="en-US" sz="3700" b="1" dirty="0">
                <a:solidFill>
                  <a:schemeClr val="tx1">
                    <a:lumMod val="50000"/>
                  </a:schemeClr>
                </a:solidFill>
              </a:rPr>
              <a:t>RS</a:t>
            </a:r>
            <a:r>
              <a:rPr lang="en-US" sz="3700" dirty="0">
                <a:solidFill>
                  <a:schemeClr val="tx1">
                    <a:lumMod val="50000"/>
                  </a:schemeClr>
                </a:solidFill>
              </a:rPr>
              <a:t> – Registration Specialist</a:t>
            </a:r>
            <a:endParaRPr lang="en" sz="3700" dirty="0">
              <a:solidFill>
                <a:schemeClr val="tx1">
                  <a:lumMod val="50000"/>
                </a:schemeClr>
              </a:solidFill>
            </a:endParaRPr>
          </a:p>
          <a:p>
            <a:pPr lvl="0">
              <a:lnSpc>
                <a:spcPct val="120000"/>
              </a:lnSpc>
            </a:pPr>
            <a:r>
              <a:rPr lang="en" sz="3700" b="1" dirty="0">
                <a:solidFill>
                  <a:schemeClr val="tx1">
                    <a:lumMod val="50000"/>
                  </a:schemeClr>
                </a:solidFill>
              </a:rPr>
              <a:t>SSM</a:t>
            </a:r>
            <a:r>
              <a:rPr lang="en" sz="3700" dirty="0">
                <a:solidFill>
                  <a:schemeClr val="tx1">
                    <a:lumMod val="50000"/>
                  </a:schemeClr>
                </a:solidFill>
              </a:rPr>
              <a:t>- Support Services Manager</a:t>
            </a:r>
          </a:p>
          <a:p>
            <a:pPr lvl="0">
              <a:lnSpc>
                <a:spcPct val="120000"/>
              </a:lnSpc>
            </a:pPr>
            <a:endParaRPr lang="en" sz="3200" dirty="0"/>
          </a:p>
          <a:p>
            <a:pPr>
              <a:lnSpc>
                <a:spcPct val="120000"/>
              </a:lnSpc>
            </a:pPr>
            <a:endParaRPr lang="en-US" dirty="0"/>
          </a:p>
        </p:txBody>
      </p:sp>
      <p:sp>
        <p:nvSpPr>
          <p:cNvPr id="4" name="Text Placeholder 2"/>
          <p:cNvSpPr txBox="1">
            <a:spLocks/>
          </p:cNvSpPr>
          <p:nvPr/>
        </p:nvSpPr>
        <p:spPr>
          <a:xfrm>
            <a:off x="3130322" y="1856919"/>
            <a:ext cx="2600550" cy="2214338"/>
          </a:xfrm>
          <a:prstGeom prst="rect">
            <a:avLst/>
          </a:prstGeom>
          <a:ln w="19050">
            <a:solidFill>
              <a:schemeClr val="tx1"/>
            </a:solidFill>
          </a:ln>
        </p:spPr>
        <p:txBody>
          <a:bodyPr vert="horz" lIns="91440" tIns="45720" rIns="91440" bIns="45720" rtlCol="0" anchor="t">
            <a:normAutofit lnSpcReduction="10000"/>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kern="1200" baseline="0" dirty="0" smtClean="0">
                <a:solidFill>
                  <a:srgbClr val="535556"/>
                </a:solidFill>
                <a:latin typeface="National-Medium"/>
                <a:ea typeface="+mn-ea"/>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kern="1200">
                <a:solidFill>
                  <a:srgbClr val="535556"/>
                </a:solidFill>
                <a:latin typeface="National-Book"/>
                <a:ea typeface="+mn-ea"/>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kern="1200">
                <a:solidFill>
                  <a:srgbClr val="535556"/>
                </a:solidFill>
                <a:latin typeface="+mn-lt"/>
                <a:ea typeface="+mn-ea"/>
                <a:cs typeface="+mn-cs"/>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kern="1200">
                <a:solidFill>
                  <a:srgbClr val="535556"/>
                </a:solidFill>
                <a:latin typeface="+mn-lt"/>
                <a:ea typeface="+mn-ea"/>
                <a:cs typeface="+mn-cs"/>
              </a:defRPr>
            </a:lvl4pPr>
            <a:lvl5pPr marL="0" marR="0" indent="0" algn="l" defTabSz="457200" rtl="0" eaLnBrk="1" fontAlgn="auto" latinLnBrk="0" hangingPunct="1">
              <a:lnSpc>
                <a:spcPts val="1400"/>
              </a:lnSpc>
              <a:spcBef>
                <a:spcPts val="500"/>
              </a:spcBef>
              <a:spcAft>
                <a:spcPts val="0"/>
              </a:spcAft>
              <a:buClrTx/>
              <a:buSzTx/>
              <a:buFontTx/>
              <a:buNone/>
              <a:tabLst/>
              <a:defRPr sz="1400" kern="1200" baseline="0">
                <a:solidFill>
                  <a:srgbClr val="535556"/>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20000"/>
              </a:lnSpc>
            </a:pPr>
            <a:r>
              <a:rPr lang="en-US" sz="1800" b="1" dirty="0" smtClean="0">
                <a:solidFill>
                  <a:srgbClr val="642869"/>
                </a:solidFill>
              </a:rPr>
              <a:t>Partners </a:t>
            </a:r>
          </a:p>
          <a:p>
            <a:pPr>
              <a:lnSpc>
                <a:spcPct val="120000"/>
              </a:lnSpc>
            </a:pPr>
            <a:endParaRPr lang="en-US" sz="1200" dirty="0" smtClean="0">
              <a:solidFill>
                <a:schemeClr val="tx1">
                  <a:lumMod val="50000"/>
                </a:schemeClr>
              </a:solidFill>
            </a:endParaRPr>
          </a:p>
          <a:p>
            <a:pPr>
              <a:lnSpc>
                <a:spcPct val="120000"/>
              </a:lnSpc>
            </a:pPr>
            <a:r>
              <a:rPr lang="en-US" sz="1200" b="1" dirty="0" smtClean="0">
                <a:solidFill>
                  <a:schemeClr val="tx1">
                    <a:lumMod val="50000"/>
                  </a:schemeClr>
                </a:solidFill>
              </a:rPr>
              <a:t>DOS</a:t>
            </a:r>
            <a:r>
              <a:rPr lang="en-US" sz="1200" dirty="0" smtClean="0">
                <a:solidFill>
                  <a:schemeClr val="tx1">
                    <a:lumMod val="50000"/>
                  </a:schemeClr>
                </a:solidFill>
              </a:rPr>
              <a:t> - Department of State</a:t>
            </a:r>
          </a:p>
          <a:p>
            <a:pPr>
              <a:lnSpc>
                <a:spcPct val="120000"/>
              </a:lnSpc>
            </a:pPr>
            <a:r>
              <a:rPr lang="en-US" sz="1200" b="1" dirty="0">
                <a:solidFill>
                  <a:schemeClr val="tx1">
                    <a:lumMod val="50000"/>
                  </a:schemeClr>
                </a:solidFill>
              </a:rPr>
              <a:t>SEVIS </a:t>
            </a:r>
            <a:r>
              <a:rPr lang="en-US" sz="1200" dirty="0">
                <a:solidFill>
                  <a:schemeClr val="tx1">
                    <a:lumMod val="50000"/>
                  </a:schemeClr>
                </a:solidFill>
              </a:rPr>
              <a:t>- Student and Exchange Visitor Information System </a:t>
            </a:r>
            <a:endParaRPr lang="en-US" sz="1200" dirty="0" smtClean="0">
              <a:solidFill>
                <a:schemeClr val="tx1">
                  <a:lumMod val="50000"/>
                </a:schemeClr>
              </a:solidFill>
            </a:endParaRPr>
          </a:p>
          <a:p>
            <a:pPr>
              <a:lnSpc>
                <a:spcPct val="120000"/>
              </a:lnSpc>
            </a:pPr>
            <a:r>
              <a:rPr lang="en-US" sz="1200" b="1" dirty="0" smtClean="0">
                <a:solidFill>
                  <a:schemeClr val="tx1">
                    <a:lumMod val="50000"/>
                  </a:schemeClr>
                </a:solidFill>
              </a:rPr>
              <a:t>Partner </a:t>
            </a:r>
            <a:r>
              <a:rPr lang="en-US" sz="1200" dirty="0" smtClean="0">
                <a:solidFill>
                  <a:schemeClr val="tx1">
                    <a:lumMod val="50000"/>
                  </a:schemeClr>
                </a:solidFill>
              </a:rPr>
              <a:t>- YFU Overseas receiving/sending partner</a:t>
            </a:r>
          </a:p>
          <a:p>
            <a:pPr>
              <a:lnSpc>
                <a:spcPct val="120000"/>
              </a:lnSpc>
            </a:pPr>
            <a:r>
              <a:rPr lang="en-US" sz="1200" b="1" dirty="0" smtClean="0">
                <a:solidFill>
                  <a:schemeClr val="tx1">
                    <a:lumMod val="50000"/>
                  </a:schemeClr>
                </a:solidFill>
              </a:rPr>
              <a:t>PO</a:t>
            </a:r>
            <a:r>
              <a:rPr lang="en-US" sz="1200" dirty="0" smtClean="0">
                <a:solidFill>
                  <a:schemeClr val="tx1">
                    <a:lumMod val="50000"/>
                  </a:schemeClr>
                </a:solidFill>
              </a:rPr>
              <a:t>- Placement Organization</a:t>
            </a:r>
          </a:p>
          <a:p>
            <a:pPr>
              <a:lnSpc>
                <a:spcPct val="120000"/>
              </a:lnSpc>
            </a:pPr>
            <a:endParaRPr lang="en-US" dirty="0"/>
          </a:p>
        </p:txBody>
      </p:sp>
      <p:sp>
        <p:nvSpPr>
          <p:cNvPr id="5" name="Text Placeholder 2"/>
          <p:cNvSpPr txBox="1">
            <a:spLocks/>
          </p:cNvSpPr>
          <p:nvPr/>
        </p:nvSpPr>
        <p:spPr>
          <a:xfrm>
            <a:off x="5909585" y="1864631"/>
            <a:ext cx="2871557" cy="4168674"/>
          </a:xfrm>
          <a:prstGeom prst="rect">
            <a:avLst/>
          </a:prstGeom>
          <a:ln w="19050">
            <a:solidFill>
              <a:schemeClr val="tx1"/>
            </a:solidFill>
          </a:ln>
        </p:spPr>
        <p:txBody>
          <a:bodyPr vert="horz" lIns="91440" tIns="45720" rIns="91440" bIns="45720" rtlCol="0" anchor="t">
            <a:normAutofit lnSpcReduction="10000"/>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kern="1200" baseline="0" dirty="0" smtClean="0">
                <a:solidFill>
                  <a:srgbClr val="535556"/>
                </a:solidFill>
                <a:latin typeface="National-Medium"/>
                <a:ea typeface="+mn-ea"/>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kern="1200">
                <a:solidFill>
                  <a:srgbClr val="535556"/>
                </a:solidFill>
                <a:latin typeface="National-Book"/>
                <a:ea typeface="+mn-ea"/>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kern="1200">
                <a:solidFill>
                  <a:srgbClr val="535556"/>
                </a:solidFill>
                <a:latin typeface="+mn-lt"/>
                <a:ea typeface="+mn-ea"/>
                <a:cs typeface="+mn-cs"/>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kern="1200">
                <a:solidFill>
                  <a:srgbClr val="535556"/>
                </a:solidFill>
                <a:latin typeface="+mn-lt"/>
                <a:ea typeface="+mn-ea"/>
                <a:cs typeface="+mn-cs"/>
              </a:defRPr>
            </a:lvl4pPr>
            <a:lvl5pPr marL="0" marR="0" indent="0" algn="l" defTabSz="457200" rtl="0" eaLnBrk="1" fontAlgn="auto" latinLnBrk="0" hangingPunct="1">
              <a:lnSpc>
                <a:spcPts val="1400"/>
              </a:lnSpc>
              <a:spcBef>
                <a:spcPts val="500"/>
              </a:spcBef>
              <a:spcAft>
                <a:spcPts val="0"/>
              </a:spcAft>
              <a:buClrTx/>
              <a:buSzTx/>
              <a:buFontTx/>
              <a:buNone/>
              <a:tabLst/>
              <a:defRPr sz="1400" kern="1200" baseline="0">
                <a:solidFill>
                  <a:srgbClr val="535556"/>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20000"/>
              </a:lnSpc>
            </a:pPr>
            <a:r>
              <a:rPr lang="en-US" sz="1800" b="1" dirty="0" smtClean="0">
                <a:solidFill>
                  <a:srgbClr val="642869"/>
                </a:solidFill>
              </a:rPr>
              <a:t>Activities &amp; Locations</a:t>
            </a:r>
          </a:p>
          <a:p>
            <a:pPr>
              <a:lnSpc>
                <a:spcPct val="120000"/>
              </a:lnSpc>
            </a:pPr>
            <a:endParaRPr lang="en-US" sz="1200" u="sng" dirty="0" smtClean="0">
              <a:solidFill>
                <a:schemeClr val="tx1">
                  <a:lumMod val="50000"/>
                </a:schemeClr>
              </a:solidFill>
            </a:endParaRPr>
          </a:p>
          <a:p>
            <a:pPr>
              <a:lnSpc>
                <a:spcPct val="120000"/>
              </a:lnSpc>
            </a:pPr>
            <a:r>
              <a:rPr lang="en-US" sz="1200" b="1" dirty="0" smtClean="0">
                <a:solidFill>
                  <a:schemeClr val="tx1">
                    <a:lumMod val="50000"/>
                  </a:schemeClr>
                </a:solidFill>
              </a:rPr>
              <a:t>CBC</a:t>
            </a:r>
            <a:r>
              <a:rPr lang="en-US" sz="1200" dirty="0" smtClean="0">
                <a:solidFill>
                  <a:schemeClr val="tx1">
                    <a:lumMod val="50000"/>
                  </a:schemeClr>
                </a:solidFill>
              </a:rPr>
              <a:t> – Criminal Background Check</a:t>
            </a:r>
          </a:p>
          <a:p>
            <a:pPr>
              <a:lnSpc>
                <a:spcPct val="120000"/>
              </a:lnSpc>
            </a:pPr>
            <a:r>
              <a:rPr lang="en-US" sz="1200" b="1" dirty="0" smtClean="0">
                <a:solidFill>
                  <a:schemeClr val="tx1">
                    <a:lumMod val="50000"/>
                  </a:schemeClr>
                </a:solidFill>
              </a:rPr>
              <a:t>SAF</a:t>
            </a:r>
            <a:r>
              <a:rPr lang="en-US" sz="1200" dirty="0" smtClean="0">
                <a:solidFill>
                  <a:schemeClr val="tx1">
                    <a:lumMod val="50000"/>
                  </a:schemeClr>
                </a:solidFill>
              </a:rPr>
              <a:t> - School Acceptance Form           </a:t>
            </a:r>
          </a:p>
          <a:p>
            <a:pPr>
              <a:lnSpc>
                <a:spcPct val="120000"/>
              </a:lnSpc>
            </a:pPr>
            <a:r>
              <a:rPr lang="en-US" sz="1200" b="1" dirty="0" smtClean="0">
                <a:solidFill>
                  <a:schemeClr val="tx1">
                    <a:lumMod val="50000"/>
                  </a:schemeClr>
                </a:solidFill>
              </a:rPr>
              <a:t>SEE</a:t>
            </a:r>
            <a:r>
              <a:rPr lang="en-US" sz="1200" dirty="0" smtClean="0">
                <a:solidFill>
                  <a:schemeClr val="tx1">
                    <a:lumMod val="50000"/>
                  </a:schemeClr>
                </a:solidFill>
              </a:rPr>
              <a:t> - Student Environmental Evaluation</a:t>
            </a:r>
          </a:p>
          <a:p>
            <a:pPr>
              <a:lnSpc>
                <a:spcPct val="120000"/>
              </a:lnSpc>
            </a:pPr>
            <a:r>
              <a:rPr lang="en-US" sz="1200" b="1" dirty="0" smtClean="0">
                <a:solidFill>
                  <a:schemeClr val="tx1">
                    <a:lumMod val="50000"/>
                  </a:schemeClr>
                </a:solidFill>
              </a:rPr>
              <a:t>MCR</a:t>
            </a:r>
            <a:r>
              <a:rPr lang="en-US" sz="1200" dirty="0" smtClean="0">
                <a:solidFill>
                  <a:schemeClr val="tx1">
                    <a:lumMod val="50000"/>
                  </a:schemeClr>
                </a:solidFill>
              </a:rPr>
              <a:t> – Monthly Contact Report</a:t>
            </a:r>
          </a:p>
          <a:p>
            <a:pPr>
              <a:lnSpc>
                <a:spcPct val="120000"/>
              </a:lnSpc>
            </a:pPr>
            <a:r>
              <a:rPr lang="en-US" sz="1200" b="1" dirty="0" smtClean="0">
                <a:solidFill>
                  <a:schemeClr val="tx1">
                    <a:lumMod val="50000"/>
                  </a:schemeClr>
                </a:solidFill>
              </a:rPr>
              <a:t>SPARC </a:t>
            </a:r>
            <a:r>
              <a:rPr lang="en-US" sz="1200" dirty="0" smtClean="0">
                <a:solidFill>
                  <a:schemeClr val="tx1">
                    <a:lumMod val="50000"/>
                  </a:schemeClr>
                </a:solidFill>
              </a:rPr>
              <a:t>– </a:t>
            </a:r>
            <a:r>
              <a:rPr lang="en-US" sz="1200" dirty="0" err="1" smtClean="0">
                <a:solidFill>
                  <a:schemeClr val="tx1">
                    <a:lumMod val="50000"/>
                  </a:schemeClr>
                </a:solidFill>
              </a:rPr>
              <a:t>DoS</a:t>
            </a:r>
            <a:r>
              <a:rPr lang="en-US" sz="1200" dirty="0" smtClean="0">
                <a:solidFill>
                  <a:schemeClr val="tx1">
                    <a:lumMod val="50000"/>
                  </a:schemeClr>
                </a:solidFill>
              </a:rPr>
              <a:t> Secondary School Program Annual Renewal of Certification test, renamed SPARC in 2016, formerly </a:t>
            </a:r>
            <a:r>
              <a:rPr lang="en-US" sz="1200" dirty="0" err="1" smtClean="0">
                <a:solidFill>
                  <a:schemeClr val="tx1">
                    <a:lumMod val="50000"/>
                  </a:schemeClr>
                </a:solidFill>
              </a:rPr>
              <a:t>DoS</a:t>
            </a:r>
            <a:r>
              <a:rPr lang="en-US" sz="1200" dirty="0" smtClean="0">
                <a:solidFill>
                  <a:schemeClr val="tx1">
                    <a:lumMod val="50000"/>
                  </a:schemeClr>
                </a:solidFill>
              </a:rPr>
              <a:t> certification</a:t>
            </a:r>
          </a:p>
          <a:p>
            <a:pPr>
              <a:lnSpc>
                <a:spcPct val="120000"/>
              </a:lnSpc>
            </a:pPr>
            <a:r>
              <a:rPr lang="en-US" sz="1200" dirty="0" smtClean="0">
                <a:solidFill>
                  <a:schemeClr val="tx1">
                    <a:lumMod val="50000"/>
                  </a:schemeClr>
                </a:solidFill>
              </a:rPr>
              <a:t> </a:t>
            </a:r>
          </a:p>
          <a:p>
            <a:pPr>
              <a:lnSpc>
                <a:spcPct val="120000"/>
              </a:lnSpc>
            </a:pPr>
            <a:r>
              <a:rPr lang="en-US" sz="1200" b="1" dirty="0" smtClean="0">
                <a:solidFill>
                  <a:schemeClr val="tx1">
                    <a:lumMod val="50000"/>
                  </a:schemeClr>
                </a:solidFill>
              </a:rPr>
              <a:t>HFI </a:t>
            </a:r>
            <a:r>
              <a:rPr lang="en-US" sz="1200" dirty="0" smtClean="0">
                <a:solidFill>
                  <a:schemeClr val="tx1">
                    <a:lumMod val="50000"/>
                  </a:schemeClr>
                </a:solidFill>
              </a:rPr>
              <a:t>- Host Family Interface</a:t>
            </a:r>
          </a:p>
          <a:p>
            <a:pPr>
              <a:lnSpc>
                <a:spcPct val="120000"/>
              </a:lnSpc>
            </a:pPr>
            <a:r>
              <a:rPr lang="en-US" sz="1200" b="1" dirty="0" smtClean="0">
                <a:solidFill>
                  <a:schemeClr val="tx1">
                    <a:lumMod val="50000"/>
                  </a:schemeClr>
                </a:solidFill>
              </a:rPr>
              <a:t>NO</a:t>
            </a:r>
            <a:r>
              <a:rPr lang="en-US" sz="1200" dirty="0" smtClean="0">
                <a:solidFill>
                  <a:schemeClr val="tx1">
                    <a:lumMod val="50000"/>
                  </a:schemeClr>
                </a:solidFill>
              </a:rPr>
              <a:t>- National Office        </a:t>
            </a:r>
          </a:p>
          <a:p>
            <a:pPr>
              <a:lnSpc>
                <a:spcPct val="120000"/>
              </a:lnSpc>
            </a:pPr>
            <a:r>
              <a:rPr lang="en-US" sz="1200" b="1" dirty="0" smtClean="0">
                <a:solidFill>
                  <a:schemeClr val="tx1">
                    <a:lumMod val="50000"/>
                  </a:schemeClr>
                </a:solidFill>
              </a:rPr>
              <a:t>PO </a:t>
            </a:r>
            <a:r>
              <a:rPr lang="en-US" sz="1200" dirty="0" smtClean="0">
                <a:solidFill>
                  <a:schemeClr val="tx1">
                    <a:lumMod val="50000"/>
                  </a:schemeClr>
                </a:solidFill>
              </a:rPr>
              <a:t>- Placement Organization</a:t>
            </a:r>
          </a:p>
          <a:p>
            <a:pPr>
              <a:lnSpc>
                <a:spcPct val="120000"/>
              </a:lnSpc>
            </a:pPr>
            <a:endParaRPr lang="en-US" sz="1400" dirty="0"/>
          </a:p>
        </p:txBody>
      </p:sp>
      <p:sp>
        <p:nvSpPr>
          <p:cNvPr id="6" name="Text Placeholder 2"/>
          <p:cNvSpPr txBox="1">
            <a:spLocks/>
          </p:cNvSpPr>
          <p:nvPr/>
        </p:nvSpPr>
        <p:spPr>
          <a:xfrm>
            <a:off x="3130322" y="4211936"/>
            <a:ext cx="2600550" cy="1821370"/>
          </a:xfrm>
          <a:prstGeom prst="rect">
            <a:avLst/>
          </a:prstGeom>
          <a:ln w="19050">
            <a:solidFill>
              <a:schemeClr val="tx1"/>
            </a:solidFill>
          </a:ln>
        </p:spPr>
        <p:txBody>
          <a:bodyPr vert="horz" lIns="91440" tIns="45720" rIns="91440" bIns="45720" rtlCol="0" anchor="t">
            <a:normAutofit/>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kern="1200" baseline="0" dirty="0" smtClean="0">
                <a:solidFill>
                  <a:srgbClr val="535556"/>
                </a:solidFill>
                <a:latin typeface="National-Medium"/>
                <a:ea typeface="+mn-ea"/>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kern="1200">
                <a:solidFill>
                  <a:srgbClr val="535556"/>
                </a:solidFill>
                <a:latin typeface="National-Book"/>
                <a:ea typeface="+mn-ea"/>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kern="1200">
                <a:solidFill>
                  <a:srgbClr val="535556"/>
                </a:solidFill>
                <a:latin typeface="+mn-lt"/>
                <a:ea typeface="+mn-ea"/>
                <a:cs typeface="+mn-cs"/>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kern="1200">
                <a:solidFill>
                  <a:srgbClr val="535556"/>
                </a:solidFill>
                <a:latin typeface="+mn-lt"/>
                <a:ea typeface="+mn-ea"/>
                <a:cs typeface="+mn-cs"/>
              </a:defRPr>
            </a:lvl4pPr>
            <a:lvl5pPr marL="0" marR="0" indent="0" algn="l" defTabSz="457200" rtl="0" eaLnBrk="1" fontAlgn="auto" latinLnBrk="0" hangingPunct="1">
              <a:lnSpc>
                <a:spcPts val="1400"/>
              </a:lnSpc>
              <a:spcBef>
                <a:spcPts val="500"/>
              </a:spcBef>
              <a:spcAft>
                <a:spcPts val="0"/>
              </a:spcAft>
              <a:buClrTx/>
              <a:buSzTx/>
              <a:buFontTx/>
              <a:buNone/>
              <a:tabLst/>
              <a:defRPr sz="1400" kern="1200" baseline="0">
                <a:solidFill>
                  <a:srgbClr val="535556"/>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20000"/>
              </a:lnSpc>
            </a:pPr>
            <a:r>
              <a:rPr lang="en-US" sz="1600" b="1" dirty="0" smtClean="0">
                <a:solidFill>
                  <a:srgbClr val="642869"/>
                </a:solidFill>
              </a:rPr>
              <a:t>Visa Type  </a:t>
            </a:r>
            <a:endParaRPr lang="en-US" sz="1600" dirty="0" smtClean="0">
              <a:solidFill>
                <a:srgbClr val="642869"/>
              </a:solidFill>
            </a:endParaRPr>
          </a:p>
          <a:p>
            <a:pPr>
              <a:lnSpc>
                <a:spcPct val="120000"/>
              </a:lnSpc>
            </a:pPr>
            <a:r>
              <a:rPr lang="en-US" sz="1200" b="1" dirty="0" smtClean="0">
                <a:solidFill>
                  <a:schemeClr val="tx1">
                    <a:lumMod val="50000"/>
                  </a:schemeClr>
                </a:solidFill>
              </a:rPr>
              <a:t>J-1 </a:t>
            </a:r>
            <a:r>
              <a:rPr lang="en-US" sz="1200" dirty="0" smtClean="0">
                <a:solidFill>
                  <a:schemeClr val="tx1">
                    <a:lumMod val="50000"/>
                  </a:schemeClr>
                </a:solidFill>
              </a:rPr>
              <a:t>– cultural exchange sponsored by Dept of State </a:t>
            </a:r>
          </a:p>
          <a:p>
            <a:pPr>
              <a:lnSpc>
                <a:spcPct val="120000"/>
              </a:lnSpc>
            </a:pPr>
            <a:r>
              <a:rPr lang="en-US" sz="1200" b="1" dirty="0" smtClean="0">
                <a:solidFill>
                  <a:schemeClr val="tx1">
                    <a:lumMod val="50000"/>
                  </a:schemeClr>
                </a:solidFill>
              </a:rPr>
              <a:t>F-1</a:t>
            </a:r>
            <a:r>
              <a:rPr lang="en-US" sz="1200" dirty="0" smtClean="0">
                <a:solidFill>
                  <a:schemeClr val="tx1">
                    <a:lumMod val="50000"/>
                  </a:schemeClr>
                </a:solidFill>
              </a:rPr>
              <a:t> – academic exchange sponsored by Homeland Security</a:t>
            </a:r>
            <a:endParaRPr lang="en-US" dirty="0">
              <a:solidFill>
                <a:schemeClr val="tx1">
                  <a:lumMod val="50000"/>
                </a:schemeClr>
              </a:solidFill>
            </a:endParaRPr>
          </a:p>
        </p:txBody>
      </p:sp>
    </p:spTree>
    <p:extLst>
      <p:ext uri="{BB962C8B-B14F-4D97-AF65-F5344CB8AC3E}">
        <p14:creationId xmlns:p14="http://schemas.microsoft.com/office/powerpoint/2010/main" val="1934001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681" y="1809393"/>
            <a:ext cx="7772400" cy="4091120"/>
          </a:xfrm>
        </p:spPr>
        <p:txBody>
          <a:bodyPr/>
          <a:lstStyle/>
          <a:p>
            <a:pPr algn="ctr"/>
            <a:endParaRPr lang="en-US" dirty="0" smtClean="0">
              <a:solidFill>
                <a:srgbClr val="642869"/>
              </a:solidFill>
            </a:endParaRPr>
          </a:p>
          <a:p>
            <a:pPr algn="ctr"/>
            <a:endParaRPr lang="en-US" dirty="0">
              <a:solidFill>
                <a:srgbClr val="642869"/>
              </a:solidFill>
            </a:endParaRPr>
          </a:p>
          <a:p>
            <a:pPr algn="ctr"/>
            <a:r>
              <a:rPr lang="en-US" b="1" dirty="0" smtClean="0">
                <a:solidFill>
                  <a:srgbClr val="642869"/>
                </a:solidFill>
              </a:rPr>
              <a:t>Where and how is</a:t>
            </a:r>
          </a:p>
          <a:p>
            <a:pPr algn="ctr"/>
            <a:r>
              <a:rPr lang="en-US" b="1" dirty="0" smtClean="0">
                <a:solidFill>
                  <a:srgbClr val="642869"/>
                </a:solidFill>
              </a:rPr>
              <a:t> YFU regulatory compliance verified?</a:t>
            </a:r>
            <a:endParaRPr lang="en-US" b="1" dirty="0">
              <a:solidFill>
                <a:srgbClr val="642869"/>
              </a:solidFill>
            </a:endParaRPr>
          </a:p>
          <a:p>
            <a:endParaRPr lang="en-US" dirty="0"/>
          </a:p>
        </p:txBody>
      </p:sp>
    </p:spTree>
    <p:extLst>
      <p:ext uri="{BB962C8B-B14F-4D97-AF65-F5344CB8AC3E}">
        <p14:creationId xmlns:p14="http://schemas.microsoft.com/office/powerpoint/2010/main" val="2695262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275667"/>
            <a:ext cx="7772400" cy="1316066"/>
          </a:xfrm>
        </p:spPr>
        <p:txBody>
          <a:bodyPr/>
          <a:lstStyle/>
          <a:p>
            <a:r>
              <a:rPr lang="en-US" sz="2800" dirty="0"/>
              <a:t>Key Events for </a:t>
            </a:r>
            <a:r>
              <a:rPr lang="en-US" sz="2800" dirty="0" smtClean="0"/>
              <a:t>Compliance</a:t>
            </a:r>
            <a:r>
              <a:rPr lang="en-US" sz="2400" dirty="0"/>
              <a:t/>
            </a:r>
            <a:br>
              <a:rPr lang="en-US" sz="2400" dirty="0"/>
            </a:br>
            <a:r>
              <a:rPr lang="en-US" sz="2400" dirty="0"/>
              <a:t>US Department of State (DoS)</a:t>
            </a:r>
            <a:br>
              <a:rPr lang="en-US" sz="2400" dirty="0"/>
            </a:br>
            <a:r>
              <a:rPr lang="en-US" sz="2400" dirty="0"/>
              <a:t>J-1 Exchange Visitor Secondary School </a:t>
            </a:r>
            <a:r>
              <a:rPr lang="en-US" sz="2400" dirty="0" smtClean="0"/>
              <a:t>Program</a:t>
            </a:r>
            <a:br>
              <a:rPr lang="en-US" sz="2400" dirty="0" smtClean="0"/>
            </a:br>
            <a:r>
              <a:rPr lang="en-US" dirty="0"/>
              <a:t/>
            </a:r>
            <a:br>
              <a:rPr lang="en-US" dirty="0"/>
            </a:br>
            <a:r>
              <a:rPr lang="en-US" dirty="0"/>
              <a:t> </a:t>
            </a:r>
            <a:br>
              <a:rPr lang="en-US" dirty="0"/>
            </a:b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0969054"/>
              </p:ext>
            </p:extLst>
          </p:nvPr>
        </p:nvGraphicFramePr>
        <p:xfrm>
          <a:off x="810307" y="1830388"/>
          <a:ext cx="7923868" cy="4130144"/>
        </p:xfrm>
        <a:graphic>
          <a:graphicData uri="http://schemas.openxmlformats.org/drawingml/2006/table">
            <a:tbl>
              <a:tblPr firstRow="1" firstCol="1" bandRow="1">
                <a:tableStyleId>{5C22544A-7EE6-4342-B048-85BDC9FD1C3A}</a:tableStyleId>
              </a:tblPr>
              <a:tblGrid>
                <a:gridCol w="957762"/>
                <a:gridCol w="6966106"/>
              </a:tblGrid>
              <a:tr h="406908">
                <a:tc>
                  <a:txBody>
                    <a:bodyPr/>
                    <a:lstStyle/>
                    <a:p>
                      <a:pPr marL="0" marR="0">
                        <a:lnSpc>
                          <a:spcPct val="107000"/>
                        </a:lnSpc>
                        <a:spcBef>
                          <a:spcPts val="0"/>
                        </a:spcBef>
                        <a:spcAft>
                          <a:spcPts val="0"/>
                        </a:spcAft>
                      </a:pPr>
                      <a:r>
                        <a:rPr lang="en-US" sz="1100" dirty="0">
                          <a:effectLst/>
                        </a:rPr>
                        <a:t>Category Review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rgbClr val="642869"/>
                    </a:solidFill>
                  </a:tcPr>
                </a:tc>
                <a:tc>
                  <a:txBody>
                    <a:bodyPr/>
                    <a:lstStyle/>
                    <a:p>
                      <a:pPr marL="0" marR="0">
                        <a:lnSpc>
                          <a:spcPct val="107000"/>
                        </a:lnSpc>
                        <a:spcBef>
                          <a:spcPts val="0"/>
                        </a:spcBef>
                        <a:spcAft>
                          <a:spcPts val="0"/>
                        </a:spcAft>
                      </a:pPr>
                      <a:r>
                        <a:rPr lang="en-US" sz="1100" dirty="0">
                          <a:solidFill>
                            <a:schemeClr val="tx1">
                              <a:lumMod val="50000"/>
                            </a:schemeClr>
                          </a:solidFill>
                          <a:effectLst/>
                        </a:rPr>
                        <a:t>New Dept of State process </a:t>
                      </a:r>
                      <a:r>
                        <a:rPr lang="en-US" sz="1100" b="0" dirty="0">
                          <a:solidFill>
                            <a:schemeClr val="tx1">
                              <a:lumMod val="50000"/>
                            </a:schemeClr>
                          </a:solidFill>
                          <a:effectLst/>
                        </a:rPr>
                        <a:t>to examine J-1 Secondary School Program from all perspectives</a:t>
                      </a:r>
                      <a:r>
                        <a:rPr lang="en-US" sz="1100" b="0" dirty="0" smtClean="0">
                          <a:solidFill>
                            <a:schemeClr val="tx1">
                              <a:lumMod val="50000"/>
                            </a:schemeClr>
                          </a:solidFill>
                          <a:effectLst/>
                        </a:rPr>
                        <a:t>.</a:t>
                      </a:r>
                    </a:p>
                    <a:p>
                      <a:pPr marL="0" marR="0">
                        <a:lnSpc>
                          <a:spcPct val="107000"/>
                        </a:lnSpc>
                        <a:spcBef>
                          <a:spcPts val="0"/>
                        </a:spcBef>
                        <a:spcAft>
                          <a:spcPts val="0"/>
                        </a:spcAft>
                      </a:pPr>
                      <a:r>
                        <a:rPr lang="en-US" sz="1100" b="0" dirty="0" smtClean="0">
                          <a:solidFill>
                            <a:schemeClr val="tx1">
                              <a:lumMod val="50000"/>
                            </a:schemeClr>
                          </a:solidFill>
                          <a:effectLst/>
                        </a:rPr>
                        <a:t>Currently underway across the USA; </a:t>
                      </a:r>
                      <a:r>
                        <a:rPr lang="en-US" sz="1100" b="0" dirty="0">
                          <a:solidFill>
                            <a:schemeClr val="tx1">
                              <a:lumMod val="50000"/>
                            </a:schemeClr>
                          </a:solidFill>
                          <a:effectLst/>
                        </a:rPr>
                        <a:t>YFU staff, host families, schools are </a:t>
                      </a:r>
                      <a:r>
                        <a:rPr lang="en-US" sz="1100" b="0" dirty="0" smtClean="0">
                          <a:solidFill>
                            <a:schemeClr val="tx1">
                              <a:lumMod val="50000"/>
                            </a:schemeClr>
                          </a:solidFill>
                          <a:effectLst/>
                        </a:rPr>
                        <a:t>all potential </a:t>
                      </a:r>
                      <a:r>
                        <a:rPr lang="en-US" sz="1100" b="0" dirty="0">
                          <a:solidFill>
                            <a:schemeClr val="tx1">
                              <a:lumMod val="50000"/>
                            </a:schemeClr>
                          </a:solidFill>
                          <a:effectLst/>
                        </a:rPr>
                        <a:t>interviewees.   </a:t>
                      </a:r>
                      <a:endParaRPr lang="en-US" sz="1000" b="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chemeClr val="tx1">
                        <a:lumMod val="20000"/>
                        <a:lumOff val="80000"/>
                      </a:schemeClr>
                    </a:solidFill>
                  </a:tcPr>
                </a:tc>
              </a:tr>
              <a:tr h="979799">
                <a:tc>
                  <a:txBody>
                    <a:bodyPr/>
                    <a:lstStyle/>
                    <a:p>
                      <a:pPr marL="0" marR="0">
                        <a:lnSpc>
                          <a:spcPct val="107000"/>
                        </a:lnSpc>
                        <a:spcBef>
                          <a:spcPts val="0"/>
                        </a:spcBef>
                        <a:spcAft>
                          <a:spcPts val="0"/>
                        </a:spcAft>
                      </a:pPr>
                      <a:r>
                        <a:rPr lang="en-US" sz="1100" dirty="0">
                          <a:effectLst/>
                        </a:rPr>
                        <a:t>DS-2019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rgbClr val="642869"/>
                    </a:solidFill>
                  </a:tcPr>
                </a:tc>
                <a:tc>
                  <a:txBody>
                    <a:bodyPr/>
                    <a:lstStyle/>
                    <a:p>
                      <a:pPr marL="0" marR="0">
                        <a:lnSpc>
                          <a:spcPct val="107000"/>
                        </a:lnSpc>
                        <a:spcBef>
                          <a:spcPts val="0"/>
                        </a:spcBef>
                        <a:spcAft>
                          <a:spcPts val="0"/>
                        </a:spcAft>
                      </a:pPr>
                      <a:r>
                        <a:rPr lang="en-US" sz="1100" dirty="0">
                          <a:effectLst/>
                        </a:rPr>
                        <a:t>YFU issued document to </a:t>
                      </a:r>
                      <a:r>
                        <a:rPr lang="en-US" sz="1100" dirty="0" smtClean="0">
                          <a:effectLst/>
                        </a:rPr>
                        <a:t>J-1 </a:t>
                      </a:r>
                      <a:r>
                        <a:rPr lang="en-US" sz="1100" dirty="0">
                          <a:effectLst/>
                        </a:rPr>
                        <a:t>visa applicant; required to apply for a US J1 visa; certifies program participation, dates, and financial responsibility.</a:t>
                      </a:r>
                      <a:endParaRPr lang="en-US" sz="1000" dirty="0">
                        <a:effectLst/>
                      </a:endParaRPr>
                    </a:p>
                    <a:p>
                      <a:pPr marL="0" marR="0">
                        <a:lnSpc>
                          <a:spcPct val="107000"/>
                        </a:lnSpc>
                        <a:spcBef>
                          <a:spcPts val="0"/>
                        </a:spcBef>
                        <a:spcAft>
                          <a:spcPts val="0"/>
                        </a:spcAft>
                      </a:pPr>
                      <a:r>
                        <a:rPr lang="en-US" sz="1100" dirty="0">
                          <a:effectLst/>
                        </a:rPr>
                        <a:t>Dept of State approves total number of DS2019s YFU is authorized to issue each year.</a:t>
                      </a:r>
                      <a:endParaRPr lang="en-US" sz="1000" dirty="0">
                        <a:effectLst/>
                      </a:endParaRPr>
                    </a:p>
                    <a:p>
                      <a:pPr marL="0" marR="0">
                        <a:lnSpc>
                          <a:spcPct val="107000"/>
                        </a:lnSpc>
                        <a:spcBef>
                          <a:spcPts val="0"/>
                        </a:spcBef>
                        <a:spcAft>
                          <a:spcPts val="0"/>
                        </a:spcAft>
                      </a:pPr>
                      <a:r>
                        <a:rPr lang="en-US" sz="1100" b="1" dirty="0" smtClean="0">
                          <a:effectLst/>
                        </a:rPr>
                        <a:t>YFU’s DS2019</a:t>
                      </a:r>
                      <a:r>
                        <a:rPr lang="en-US" sz="1100" b="1" baseline="0" dirty="0" smtClean="0">
                          <a:effectLst/>
                        </a:rPr>
                        <a:t> </a:t>
                      </a:r>
                      <a:r>
                        <a:rPr lang="en-US" sz="1100" b="1" dirty="0" smtClean="0">
                          <a:effectLst/>
                        </a:rPr>
                        <a:t>authorization is</a:t>
                      </a:r>
                      <a:r>
                        <a:rPr lang="en-US" sz="1100" b="1" baseline="0" dirty="0" smtClean="0">
                          <a:effectLst/>
                        </a:rPr>
                        <a:t> </a:t>
                      </a:r>
                      <a:r>
                        <a:rPr lang="en-US" sz="1100" b="1" dirty="0" smtClean="0">
                          <a:effectLst/>
                        </a:rPr>
                        <a:t>key </a:t>
                      </a:r>
                      <a:r>
                        <a:rPr lang="en-US" sz="1100" b="1" dirty="0">
                          <a:effectLst/>
                        </a:rPr>
                        <a:t>factor in YFU revenue from inbound J-1 programs.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chemeClr val="tx1">
                        <a:lumMod val="20000"/>
                        <a:lumOff val="80000"/>
                      </a:schemeClr>
                    </a:solidFill>
                  </a:tcPr>
                </a:tc>
              </a:tr>
              <a:tr h="979799">
                <a:tc>
                  <a:txBody>
                    <a:bodyPr/>
                    <a:lstStyle/>
                    <a:p>
                      <a:pPr marL="0" marR="0">
                        <a:lnSpc>
                          <a:spcPct val="107000"/>
                        </a:lnSpc>
                        <a:spcBef>
                          <a:spcPts val="0"/>
                        </a:spcBef>
                        <a:spcAft>
                          <a:spcPts val="800"/>
                        </a:spcAft>
                      </a:pPr>
                      <a:r>
                        <a:rPr lang="en-US" sz="1100" dirty="0">
                          <a:effectLst/>
                        </a:rPr>
                        <a:t>Incident Report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rgbClr val="642869"/>
                    </a:solidFill>
                  </a:tcPr>
                </a:tc>
                <a:tc>
                  <a:txBody>
                    <a:bodyPr/>
                    <a:lstStyle/>
                    <a:p>
                      <a:pPr marL="0" marR="0">
                        <a:lnSpc>
                          <a:spcPct val="107000"/>
                        </a:lnSpc>
                        <a:spcBef>
                          <a:spcPts val="0"/>
                        </a:spcBef>
                        <a:spcAft>
                          <a:spcPts val="0"/>
                        </a:spcAft>
                      </a:pPr>
                      <a:r>
                        <a:rPr lang="en-US" sz="1100" dirty="0">
                          <a:effectLst/>
                        </a:rPr>
                        <a:t>Required YFU report to Dept of State outlining support case, perspectives, action steps. </a:t>
                      </a:r>
                      <a:endParaRPr lang="en-US" sz="1000" dirty="0">
                        <a:effectLst/>
                      </a:endParaRPr>
                    </a:p>
                    <a:p>
                      <a:pPr marL="0" marR="0">
                        <a:lnSpc>
                          <a:spcPct val="107000"/>
                        </a:lnSpc>
                        <a:spcBef>
                          <a:spcPts val="0"/>
                        </a:spcBef>
                        <a:spcAft>
                          <a:spcPts val="0"/>
                        </a:spcAft>
                      </a:pPr>
                      <a:r>
                        <a:rPr lang="en-US" sz="1100" dirty="0">
                          <a:effectLst/>
                        </a:rPr>
                        <a:t>YFU Support submits these reports throughout the year for each student/HF case </a:t>
                      </a:r>
                      <a:r>
                        <a:rPr lang="en-US" sz="1100" b="1" dirty="0">
                          <a:effectLst/>
                        </a:rPr>
                        <a:t>with legal or significant health/behavioral concerns relating to the student, host family, or school placement.</a:t>
                      </a:r>
                      <a:endParaRPr lang="en-US" sz="1000" b="1" dirty="0">
                        <a:effectLst/>
                      </a:endParaRPr>
                    </a:p>
                    <a:p>
                      <a:pPr marL="0" marR="0">
                        <a:lnSpc>
                          <a:spcPct val="107000"/>
                        </a:lnSpc>
                        <a:spcBef>
                          <a:spcPts val="0"/>
                        </a:spcBef>
                        <a:spcAft>
                          <a:spcPts val="0"/>
                        </a:spcAft>
                      </a:pPr>
                      <a:r>
                        <a:rPr lang="en-US" sz="1100" dirty="0">
                          <a:effectLst/>
                        </a:rPr>
                        <a:t>Ex:   HF member with a criminal charge unrelated to student </a:t>
                      </a:r>
                      <a:r>
                        <a:rPr lang="en-US" sz="1100" dirty="0" smtClean="0">
                          <a:effectLst/>
                        </a:rPr>
                        <a:t>results </a:t>
                      </a:r>
                      <a:r>
                        <a:rPr lang="en-US" sz="1100" dirty="0">
                          <a:effectLst/>
                        </a:rPr>
                        <a:t>in an </a:t>
                      </a:r>
                      <a:r>
                        <a:rPr lang="en-US" sz="1100" dirty="0" smtClean="0">
                          <a:effectLst/>
                        </a:rPr>
                        <a:t>Incident Report </a:t>
                      </a:r>
                      <a:r>
                        <a:rPr lang="en-US" sz="1100" dirty="0">
                          <a:effectLst/>
                        </a:rPr>
                        <a:t>for DoS to assess YFU’s attention to the situation.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chemeClr val="tx1">
                        <a:lumMod val="20000"/>
                        <a:lumOff val="80000"/>
                      </a:schemeClr>
                    </a:solidFill>
                  </a:tcPr>
                </a:tc>
              </a:tr>
              <a:tr h="391920">
                <a:tc>
                  <a:txBody>
                    <a:bodyPr/>
                    <a:lstStyle/>
                    <a:p>
                      <a:pPr marL="0" marR="0">
                        <a:lnSpc>
                          <a:spcPct val="107000"/>
                        </a:lnSpc>
                        <a:spcBef>
                          <a:spcPts val="0"/>
                        </a:spcBef>
                        <a:spcAft>
                          <a:spcPts val="0"/>
                        </a:spcAft>
                      </a:pPr>
                      <a:r>
                        <a:rPr lang="en-US" sz="1100" dirty="0">
                          <a:effectLst/>
                        </a:rPr>
                        <a:t>Management Review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rgbClr val="642869"/>
                    </a:solidFill>
                  </a:tcPr>
                </a:tc>
                <a:tc>
                  <a:txBody>
                    <a:bodyPr/>
                    <a:lstStyle/>
                    <a:p>
                      <a:pPr marL="0" marR="0">
                        <a:lnSpc>
                          <a:spcPct val="107000"/>
                        </a:lnSpc>
                        <a:spcBef>
                          <a:spcPts val="0"/>
                        </a:spcBef>
                        <a:spcAft>
                          <a:spcPts val="0"/>
                        </a:spcAft>
                      </a:pPr>
                      <a:r>
                        <a:rPr lang="en-US" sz="1100" b="1" dirty="0">
                          <a:effectLst/>
                        </a:rPr>
                        <a:t>New Dept of State process </a:t>
                      </a:r>
                      <a:r>
                        <a:rPr lang="en-US" sz="1100" dirty="0">
                          <a:effectLst/>
                        </a:rPr>
                        <a:t>replacing CSIET audit of inbound J-1 </a:t>
                      </a:r>
                      <a:r>
                        <a:rPr lang="en-US" sz="1100" dirty="0" smtClean="0">
                          <a:effectLst/>
                        </a:rPr>
                        <a:t>records</a:t>
                      </a:r>
                      <a:r>
                        <a:rPr lang="en-US" sz="1100" baseline="0" dirty="0" smtClean="0">
                          <a:effectLst/>
                        </a:rPr>
                        <a:t> – from start to finish of an exchange experience.</a:t>
                      </a:r>
                      <a:endParaRPr lang="en-US" sz="1000" dirty="0">
                        <a:effectLst/>
                      </a:endParaRPr>
                    </a:p>
                    <a:p>
                      <a:pPr marL="0" marR="0">
                        <a:lnSpc>
                          <a:spcPct val="107000"/>
                        </a:lnSpc>
                        <a:spcBef>
                          <a:spcPts val="0"/>
                        </a:spcBef>
                        <a:spcAft>
                          <a:spcPts val="0"/>
                        </a:spcAft>
                      </a:pPr>
                      <a:r>
                        <a:rPr lang="en-US" sz="1100" dirty="0">
                          <a:effectLst/>
                        </a:rPr>
                        <a:t>This review is bi-annual and will examine YFU's 2016-17 program year documentation as the first year.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chemeClr val="tx1">
                        <a:lumMod val="20000"/>
                        <a:lumOff val="80000"/>
                      </a:schemeClr>
                    </a:solidFill>
                  </a:tcPr>
                </a:tc>
              </a:tr>
              <a:tr h="587879">
                <a:tc>
                  <a:txBody>
                    <a:bodyPr/>
                    <a:lstStyle/>
                    <a:p>
                      <a:pPr marL="0" marR="0">
                        <a:lnSpc>
                          <a:spcPct val="107000"/>
                        </a:lnSpc>
                        <a:spcBef>
                          <a:spcPts val="0"/>
                        </a:spcBef>
                        <a:spcAft>
                          <a:spcPts val="0"/>
                        </a:spcAft>
                      </a:pPr>
                      <a:r>
                        <a:rPr lang="en-US" sz="1100" dirty="0">
                          <a:effectLst/>
                        </a:rPr>
                        <a:t>SEVIS Management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rgbClr val="642869"/>
                    </a:solidFill>
                  </a:tcPr>
                </a:tc>
                <a:tc>
                  <a:txBody>
                    <a:bodyPr/>
                    <a:lstStyle/>
                    <a:p>
                      <a:pPr marL="0" marR="0">
                        <a:lnSpc>
                          <a:spcPct val="107000"/>
                        </a:lnSpc>
                        <a:spcBef>
                          <a:spcPts val="0"/>
                        </a:spcBef>
                        <a:spcAft>
                          <a:spcPts val="0"/>
                        </a:spcAft>
                      </a:pPr>
                      <a:r>
                        <a:rPr lang="en-US" sz="1100" dirty="0">
                          <a:effectLst/>
                        </a:rPr>
                        <a:t>SEVIS - Student &amp; Exchange Visitor Information System comes under US Department for Homeland Security</a:t>
                      </a:r>
                      <a:endParaRPr lang="en-US" sz="1000" dirty="0">
                        <a:effectLst/>
                      </a:endParaRPr>
                    </a:p>
                    <a:p>
                      <a:pPr marL="0" marR="0">
                        <a:lnSpc>
                          <a:spcPct val="107000"/>
                        </a:lnSpc>
                        <a:spcBef>
                          <a:spcPts val="0"/>
                        </a:spcBef>
                        <a:spcAft>
                          <a:spcPts val="0"/>
                        </a:spcAft>
                      </a:pPr>
                      <a:r>
                        <a:rPr lang="en-US" sz="1100" dirty="0">
                          <a:effectLst/>
                        </a:rPr>
                        <a:t>YFU J-1 student records must be kept current with all status &amp; placement details.  </a:t>
                      </a:r>
                      <a:endParaRPr lang="en-US" sz="1000" dirty="0">
                        <a:effectLst/>
                      </a:endParaRPr>
                    </a:p>
                    <a:p>
                      <a:pPr marL="0" marR="0">
                        <a:lnSpc>
                          <a:spcPct val="107000"/>
                        </a:lnSpc>
                        <a:spcBef>
                          <a:spcPts val="0"/>
                        </a:spcBef>
                        <a:spcAft>
                          <a:spcPts val="0"/>
                        </a:spcAft>
                      </a:pPr>
                      <a:r>
                        <a:rPr lang="en-US" sz="1100" b="1" dirty="0">
                          <a:effectLst/>
                        </a:rPr>
                        <a:t>My.yfu feeds placement data to SEVIS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chemeClr val="tx1">
                        <a:lumMod val="20000"/>
                        <a:lumOff val="80000"/>
                      </a:schemeClr>
                    </a:solidFill>
                  </a:tcPr>
                </a:tc>
              </a:tr>
              <a:tr h="783839">
                <a:tc>
                  <a:txBody>
                    <a:bodyPr/>
                    <a:lstStyle/>
                    <a:p>
                      <a:pPr marL="0" marR="0">
                        <a:lnSpc>
                          <a:spcPct val="107000"/>
                        </a:lnSpc>
                        <a:spcBef>
                          <a:spcPts val="0"/>
                        </a:spcBef>
                        <a:spcAft>
                          <a:spcPts val="0"/>
                        </a:spcAft>
                      </a:pPr>
                      <a:r>
                        <a:rPr lang="en-US" sz="1100" dirty="0">
                          <a:effectLst/>
                        </a:rPr>
                        <a:t>Site Visit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rgbClr val="642869"/>
                    </a:solidFill>
                  </a:tcPr>
                </a:tc>
                <a:tc>
                  <a:txBody>
                    <a:bodyPr/>
                    <a:lstStyle/>
                    <a:p>
                      <a:pPr marL="0" marR="0">
                        <a:lnSpc>
                          <a:spcPct val="107000"/>
                        </a:lnSpc>
                        <a:spcBef>
                          <a:spcPts val="0"/>
                        </a:spcBef>
                        <a:spcAft>
                          <a:spcPts val="0"/>
                        </a:spcAft>
                      </a:pPr>
                      <a:r>
                        <a:rPr lang="en-US" sz="1100" b="1" dirty="0">
                          <a:effectLst/>
                        </a:rPr>
                        <a:t>Dept of State on site examination of YFU records at YFU National Office.  </a:t>
                      </a:r>
                      <a:endParaRPr lang="en-US" sz="1000" b="1" dirty="0">
                        <a:effectLst/>
                      </a:endParaRPr>
                    </a:p>
                    <a:p>
                      <a:pPr marL="0" marR="0">
                        <a:lnSpc>
                          <a:spcPct val="107000"/>
                        </a:lnSpc>
                        <a:spcBef>
                          <a:spcPts val="0"/>
                        </a:spcBef>
                        <a:spcAft>
                          <a:spcPts val="0"/>
                        </a:spcAft>
                      </a:pPr>
                      <a:r>
                        <a:rPr lang="en-US" sz="1100" dirty="0">
                          <a:effectLst/>
                        </a:rPr>
                        <a:t>Two weeks’ notice of visit.  </a:t>
                      </a:r>
                      <a:endParaRPr lang="en-US" sz="1000" dirty="0">
                        <a:effectLst/>
                      </a:endParaRPr>
                    </a:p>
                    <a:p>
                      <a:pPr marL="0" marR="0">
                        <a:lnSpc>
                          <a:spcPct val="107000"/>
                        </a:lnSpc>
                        <a:spcBef>
                          <a:spcPts val="0"/>
                        </a:spcBef>
                        <a:spcAft>
                          <a:spcPts val="0"/>
                        </a:spcAft>
                      </a:pPr>
                      <a:r>
                        <a:rPr lang="en-US" sz="1100" dirty="0">
                          <a:effectLst/>
                        </a:rPr>
                        <a:t>Same day notice of </a:t>
                      </a:r>
                      <a:r>
                        <a:rPr lang="en-US" sz="1100" dirty="0" smtClean="0">
                          <a:effectLst/>
                        </a:rPr>
                        <a:t>about 120 student records</a:t>
                      </a:r>
                      <a:r>
                        <a:rPr lang="en-US" sz="1100" baseline="0" dirty="0" smtClean="0">
                          <a:effectLst/>
                        </a:rPr>
                        <a:t> to  be reviewed on site. </a:t>
                      </a:r>
                      <a:endParaRPr lang="en-US" sz="1000" dirty="0">
                        <a:effectLst/>
                      </a:endParaRPr>
                    </a:p>
                    <a:p>
                      <a:pPr marL="0" marR="0">
                        <a:lnSpc>
                          <a:spcPct val="107000"/>
                        </a:lnSpc>
                        <a:spcBef>
                          <a:spcPts val="0"/>
                        </a:spcBef>
                        <a:spcAft>
                          <a:spcPts val="0"/>
                        </a:spcAft>
                      </a:pPr>
                      <a:r>
                        <a:rPr lang="en-US" sz="1100" dirty="0">
                          <a:effectLst/>
                        </a:rPr>
                        <a:t>Occurs as needed per Dept of State determination; approx. every 24 months  over past 5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57" marR="65457" marT="0" marB="0">
                    <a:solidFill>
                      <a:schemeClr val="tx1">
                        <a:lumMod val="20000"/>
                        <a:lumOff val="80000"/>
                      </a:schemeClr>
                    </a:solidFill>
                  </a:tcPr>
                </a:tc>
              </a:tr>
            </a:tbl>
          </a:graphicData>
        </a:graphic>
      </p:graphicFrame>
    </p:spTree>
    <p:extLst>
      <p:ext uri="{BB962C8B-B14F-4D97-AF65-F5344CB8AC3E}">
        <p14:creationId xmlns:p14="http://schemas.microsoft.com/office/powerpoint/2010/main" val="1218762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5" y="182535"/>
            <a:ext cx="7772400" cy="503266"/>
          </a:xfrm>
        </p:spPr>
        <p:txBody>
          <a:bodyPr/>
          <a:lstStyle/>
          <a:p>
            <a:pPr lvl="0" algn="ctr"/>
            <a:r>
              <a:rPr lang="en-US" sz="2000" dirty="0" smtClean="0"/>
              <a:t>J-1 Regulations: YFU performance determines outcomes</a:t>
            </a:r>
            <a:r>
              <a:rPr lang="en-US" sz="2000" dirty="0"/>
              <a:t/>
            </a:r>
            <a:br>
              <a:rPr lang="en-US" sz="2000" dirty="0"/>
            </a:br>
            <a:endParaRPr lang="en-US" sz="2000" dirty="0"/>
          </a:p>
        </p:txBody>
      </p:sp>
      <p:graphicFrame>
        <p:nvGraphicFramePr>
          <p:cNvPr id="5" name="Diagram 4"/>
          <p:cNvGraphicFramePr/>
          <p:nvPr>
            <p:extLst>
              <p:ext uri="{D42A27DB-BD31-4B8C-83A1-F6EECF244321}">
                <p14:modId xmlns:p14="http://schemas.microsoft.com/office/powerpoint/2010/main" val="1686533626"/>
              </p:ext>
            </p:extLst>
          </p:nvPr>
        </p:nvGraphicFramePr>
        <p:xfrm>
          <a:off x="746125" y="685801"/>
          <a:ext cx="7314142" cy="5724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95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2015">
  <a:themeElements>
    <a:clrScheme name="Global Rebranding 2015">
      <a:dk1>
        <a:srgbClr val="3C3C3B"/>
      </a:dk1>
      <a:lt1>
        <a:sysClr val="window" lastClr="FFFFFF"/>
      </a:lt1>
      <a:dk2>
        <a:srgbClr val="461E50"/>
      </a:dk2>
      <a:lt2>
        <a:srgbClr val="8A4D89"/>
      </a:lt2>
      <a:accent1>
        <a:srgbClr val="2EA8A0"/>
      </a:accent1>
      <a:accent2>
        <a:srgbClr val="E47823"/>
      </a:accent2>
      <a:accent3>
        <a:srgbClr val="CD003F"/>
      </a:accent3>
      <a:accent4>
        <a:srgbClr val="2797C9"/>
      </a:accent4>
      <a:accent5>
        <a:srgbClr val="9CC63E"/>
      </a:accent5>
      <a:accent6>
        <a:srgbClr val="004662"/>
      </a:accent6>
      <a:hlink>
        <a:srgbClr val="C61B78"/>
      </a:hlink>
      <a:folHlink>
        <a:srgbClr val="C61B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 (2)</Template>
  <TotalTime>2185</TotalTime>
  <Words>4701</Words>
  <Application>Microsoft Office PowerPoint</Application>
  <PresentationFormat>On-screen Show (4:3)</PresentationFormat>
  <Paragraphs>726</Paragraphs>
  <Slides>43</Slides>
  <Notes>43</Notes>
  <HiddenSlides>14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Century Gothic</vt:lpstr>
      <vt:lpstr>National</vt:lpstr>
      <vt:lpstr>National-Book</vt:lpstr>
      <vt:lpstr>National-Medium</vt:lpstr>
      <vt:lpstr>Times New Roman</vt:lpstr>
      <vt:lpstr>Wingdings</vt:lpstr>
      <vt:lpstr>Powerpoint2015</vt:lpstr>
      <vt:lpstr> Why Do We Do That??  To Ensure Safety &amp; Success for  Placement &amp; Support on YFU Exchange </vt:lpstr>
      <vt:lpstr>Objectives</vt:lpstr>
      <vt:lpstr>Gauging experience… </vt:lpstr>
      <vt:lpstr>Why Does Compliance Matter?   </vt:lpstr>
      <vt:lpstr>Golden Rule for Compliance</vt:lpstr>
      <vt:lpstr>Frequent YFU Acronyms</vt:lpstr>
      <vt:lpstr>PowerPoint Presentation</vt:lpstr>
      <vt:lpstr>Key Events for Compliance US Department of State (DoS) J-1 Exchange Visitor Secondary School Program    </vt:lpstr>
      <vt:lpstr>J-1 Regulations: YFU performance determines outcomes </vt:lpstr>
      <vt:lpstr>PowerPoint Presentation</vt:lpstr>
      <vt:lpstr>PowerPoint Presentation</vt:lpstr>
      <vt:lpstr>PowerPoint Presentation</vt:lpstr>
      <vt:lpstr>Volunteer/Staff Requirements</vt:lpstr>
      <vt:lpstr>Host Family Placements</vt:lpstr>
      <vt:lpstr>On Program Support</vt:lpstr>
      <vt:lpstr>Host Family Placement Components   3 Key Required   </vt:lpstr>
      <vt:lpstr>Host Family</vt:lpstr>
      <vt:lpstr>Special HF Placements</vt:lpstr>
      <vt:lpstr>Double Placements </vt:lpstr>
      <vt:lpstr>Single Person Host  Additional Requirements  </vt:lpstr>
      <vt:lpstr>Domestic Partnerships Additional Requirements  </vt:lpstr>
      <vt:lpstr>Host Family</vt:lpstr>
      <vt:lpstr>Host Family Screening- Interview</vt:lpstr>
      <vt:lpstr>Host Family Screening-  Photos</vt:lpstr>
      <vt:lpstr>Host Family Screening-  References</vt:lpstr>
      <vt:lpstr>Host Family Screening- Financial</vt:lpstr>
      <vt:lpstr>Host Family Screening-  Background Checks</vt:lpstr>
      <vt:lpstr>Host Family Screening- Flagged Items</vt:lpstr>
      <vt:lpstr>Area Representative Requirements</vt:lpstr>
      <vt:lpstr>School Enrollment Requirements</vt:lpstr>
      <vt:lpstr>School Enrollment </vt:lpstr>
      <vt:lpstr>Orientations!</vt:lpstr>
      <vt:lpstr>On Program Compliance SEE Visits </vt:lpstr>
      <vt:lpstr>On Program Compliance Contacts  </vt:lpstr>
      <vt:lpstr>On Program Compliance </vt:lpstr>
      <vt:lpstr>Your YFU Resources    </vt:lpstr>
      <vt:lpstr>DOS Regs Relevant Excerpts</vt:lpstr>
      <vt:lpstr>DOS Regs Relevant Excerpts</vt:lpstr>
      <vt:lpstr>DOS Regs Relevant Excerpts</vt:lpstr>
      <vt:lpstr>DOS Regs Relevant Excerpts</vt:lpstr>
      <vt:lpstr>DOS Regs Relevant Excerpts</vt:lpstr>
      <vt:lpstr>Did We Accomplish Objectives?</vt:lpstr>
      <vt:lpstr>Thanks for all you do to ensure safe, successful YFU exchanges for all participants.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Safety and Success on YFU Exchange:  Host Family Vetting &amp; Placement</dc:title>
  <dc:creator>Amy Ballard</dc:creator>
  <cp:lastModifiedBy>Kristie Rotz</cp:lastModifiedBy>
  <cp:revision>124</cp:revision>
  <cp:lastPrinted>2017-04-07T00:34:20Z</cp:lastPrinted>
  <dcterms:created xsi:type="dcterms:W3CDTF">2016-12-07T15:51:23Z</dcterms:created>
  <dcterms:modified xsi:type="dcterms:W3CDTF">2017-04-07T00:51:22Z</dcterms:modified>
</cp:coreProperties>
</file>